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927" r:id="rId4"/>
    <p:sldId id="1095" r:id="rId5"/>
    <p:sldId id="1094" r:id="rId6"/>
    <p:sldId id="929" r:id="rId7"/>
    <p:sldId id="1096" r:id="rId8"/>
    <p:sldId id="930" r:id="rId9"/>
    <p:sldId id="934" r:id="rId10"/>
    <p:sldId id="931" r:id="rId11"/>
    <p:sldId id="948" r:id="rId12"/>
    <p:sldId id="936" r:id="rId13"/>
    <p:sldId id="1103" r:id="rId14"/>
    <p:sldId id="1104" r:id="rId15"/>
    <p:sldId id="932" r:id="rId16"/>
    <p:sldId id="949" r:id="rId17"/>
    <p:sldId id="1105" r:id="rId18"/>
    <p:sldId id="1090" r:id="rId19"/>
    <p:sldId id="1087" r:id="rId20"/>
    <p:sldId id="1089" r:id="rId21"/>
    <p:sldId id="933" r:id="rId22"/>
    <p:sldId id="1106" r:id="rId23"/>
    <p:sldId id="1107" r:id="rId24"/>
    <p:sldId id="1112" r:id="rId25"/>
    <p:sldId id="937" r:id="rId26"/>
    <p:sldId id="1092" r:id="rId27"/>
    <p:sldId id="1082" r:id="rId28"/>
    <p:sldId id="1091" r:id="rId29"/>
    <p:sldId id="1079" r:id="rId30"/>
    <p:sldId id="1108" r:id="rId31"/>
    <p:sldId id="1109" r:id="rId3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E8"/>
    <a:srgbClr val="3366CC"/>
    <a:srgbClr val="E7E7E7"/>
    <a:srgbClr val="F0C814"/>
    <a:srgbClr val="FFD03B"/>
    <a:srgbClr val="000000"/>
    <a:srgbClr val="FFE285"/>
    <a:srgbClr val="339933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0" autoAdjust="0"/>
    <p:restoredTop sz="94316" autoAdjust="0"/>
  </p:normalViewPr>
  <p:slideViewPr>
    <p:cSldViewPr>
      <p:cViewPr varScale="1">
        <p:scale>
          <a:sx n="99" d="100"/>
          <a:sy n="99" d="100"/>
        </p:scale>
        <p:origin x="909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eyzh\Dropbox\Acci%20Team\2020-202_\2024\26.%20Expomina\Combustibles%20y%20estad&#237;stica%20petroler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eyzh\Dropbox\Acci%20Team\2020-202_\2024\26.%20Expomina\Combustibles%20y%20estad&#237;stica%20petrole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Demanda total GLP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GLP!$A$4</c:f>
              <c:strCache>
                <c:ptCount val="1"/>
                <c:pt idx="0">
                  <c:v>GLP-E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Ref>
              <c:f>GLP!$BJ$4</c:f>
              <c:numCache>
                <c:formatCode>0.00</c:formatCode>
                <c:ptCount val="1"/>
                <c:pt idx="0">
                  <c:v>35.197835616438361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8-4567-9A33-0AF0796D8879}"/>
            </c:ext>
          </c:extLst>
        </c:ser>
        <c:ser>
          <c:idx val="1"/>
          <c:order val="1"/>
          <c:tx>
            <c:strRef>
              <c:f>GLP!$A$5</c:f>
              <c:strCache>
                <c:ptCount val="1"/>
                <c:pt idx="0">
                  <c:v>GLP-G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Ref>
              <c:f>GLP!$BJ$5</c:f>
              <c:numCache>
                <c:formatCode>0.00</c:formatCode>
                <c:ptCount val="1"/>
                <c:pt idx="0">
                  <c:v>32.717999999999996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8-4567-9A33-0AF0796D8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6389631"/>
        <c:axId val="1196379071"/>
      </c:barChart>
      <c:lineChart>
        <c:grouping val="standard"/>
        <c:varyColors val="0"/>
        <c:ser>
          <c:idx val="2"/>
          <c:order val="2"/>
          <c:tx>
            <c:strRef>
              <c:f>GLP!$A$6</c:f>
              <c:strCache>
                <c:ptCount val="1"/>
                <c:pt idx="0">
                  <c:v>Total GLP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GLP!$BJ$6</c:f>
              <c:numCache>
                <c:formatCode>0.00</c:formatCode>
                <c:ptCount val="1"/>
                <c:pt idx="0">
                  <c:v>67.915835616438358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C8-4567-9A33-0AF0796D8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389631"/>
        <c:axId val="1196379071"/>
      </c:lineChart>
      <c:catAx>
        <c:axId val="119638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96379071"/>
        <c:crosses val="autoZero"/>
        <c:auto val="1"/>
        <c:lblAlgn val="ctr"/>
        <c:lblOffset val="100"/>
        <c:noMultiLvlLbl val="0"/>
      </c:catAx>
      <c:valAx>
        <c:axId val="119637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MBPD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96389631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GLP a granel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GLP!$A$12</c:f>
              <c:strCache>
                <c:ptCount val="1"/>
                <c:pt idx="0">
                  <c:v>GLP 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Ref>
              <c:f>GLP!$BJ$12</c:f>
              <c:numCache>
                <c:formatCode>0.00</c:formatCode>
                <c:ptCount val="1"/>
                <c:pt idx="0">
                  <c:v>5.6520273972602766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A-4558-B1F0-15B5E0B27C22}"/>
            </c:ext>
          </c:extLst>
        </c:ser>
        <c:ser>
          <c:idx val="1"/>
          <c:order val="1"/>
          <c:tx>
            <c:strRef>
              <c:f>GLP!$A$11</c:f>
              <c:strCache>
                <c:ptCount val="1"/>
                <c:pt idx="0">
                  <c:v>GLP automotor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"/>
              <c:pt idx="0">
                <c:v>2023</c:v>
              </c:pt>
            </c:numLit>
          </c:cat>
          <c:val>
            <c:numRef>
              <c:f>GLP!$BJ$11</c:f>
              <c:numCache>
                <c:formatCode>0.00</c:formatCode>
                <c:ptCount val="1"/>
                <c:pt idx="0">
                  <c:v>27.06597260273972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A-4558-B1F0-15B5E0B27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6389631"/>
        <c:axId val="1196379071"/>
      </c:barChart>
      <c:lineChart>
        <c:grouping val="standard"/>
        <c:varyColors val="0"/>
        <c:ser>
          <c:idx val="2"/>
          <c:order val="2"/>
          <c:tx>
            <c:strRef>
              <c:f>GLP!$A$10</c:f>
              <c:strCache>
                <c:ptCount val="1"/>
                <c:pt idx="0">
                  <c:v>GLP-G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GLP!$BJ$10</c:f>
              <c:numCache>
                <c:formatCode>0.00</c:formatCode>
                <c:ptCount val="1"/>
                <c:pt idx="0">
                  <c:v>32.717999999999996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CA-4558-B1F0-15B5E0B27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389631"/>
        <c:axId val="1196379071"/>
      </c:lineChart>
      <c:catAx>
        <c:axId val="119638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96379071"/>
        <c:crosses val="autoZero"/>
        <c:auto val="1"/>
        <c:lblAlgn val="ctr"/>
        <c:lblOffset val="100"/>
        <c:noMultiLvlLbl val="0"/>
      </c:catAx>
      <c:valAx>
        <c:axId val="119637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MBPD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196389631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023D1-6B35-4C62-A497-8B9EF39DE28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646D6FF-CE01-45FC-A05A-3A2E6C4C66D8}">
      <dgm:prSet phldrT="[Texto]" custT="1"/>
      <dgm:spPr/>
      <dgm:t>
        <a:bodyPr/>
        <a:lstStyle/>
        <a:p>
          <a:r>
            <a:rPr lang="es-PE" sz="1800" b="1" dirty="0"/>
            <a:t>Producción: mayoritariamente concentrada en 2 regiones</a:t>
          </a:r>
        </a:p>
      </dgm:t>
    </dgm:pt>
    <dgm:pt modelId="{2ABFCE75-98AF-4CF0-A63F-355099C6F29F}" type="parTrans" cxnId="{A8D18492-ADF0-43F2-9B50-ADEEC66DEF5C}">
      <dgm:prSet/>
      <dgm:spPr/>
      <dgm:t>
        <a:bodyPr/>
        <a:lstStyle/>
        <a:p>
          <a:endParaRPr lang="es-PE"/>
        </a:p>
      </dgm:t>
    </dgm:pt>
    <dgm:pt modelId="{8E4FE3AE-F18A-47E5-89C0-3ACE3B48DA62}" type="sibTrans" cxnId="{A8D18492-ADF0-43F2-9B50-ADEEC66DEF5C}">
      <dgm:prSet/>
      <dgm:spPr/>
      <dgm:t>
        <a:bodyPr/>
        <a:lstStyle/>
        <a:p>
          <a:endParaRPr lang="es-PE"/>
        </a:p>
      </dgm:t>
    </dgm:pt>
    <dgm:pt modelId="{DD591F8C-FA05-4EC7-8F54-4974DB721CD7}">
      <dgm:prSet phldrT="[Texto]" custT="1"/>
      <dgm:spPr/>
      <dgm:t>
        <a:bodyPr/>
        <a:lstStyle/>
        <a:p>
          <a:r>
            <a:rPr lang="es-PE" sz="1800" b="1" dirty="0"/>
            <a:t>Región Piura: </a:t>
          </a:r>
          <a:r>
            <a:rPr lang="es-PE" sz="1800" b="1" i="1" dirty="0"/>
            <a:t>crudo ligero</a:t>
          </a:r>
        </a:p>
      </dgm:t>
    </dgm:pt>
    <dgm:pt modelId="{6C3BFF15-A39D-4019-925F-87AB628B84DC}" type="parTrans" cxnId="{15A32F6B-9AFD-42D9-8693-3D19951B3FFF}">
      <dgm:prSet/>
      <dgm:spPr/>
      <dgm:t>
        <a:bodyPr/>
        <a:lstStyle/>
        <a:p>
          <a:endParaRPr lang="es-PE"/>
        </a:p>
      </dgm:t>
    </dgm:pt>
    <dgm:pt modelId="{200DD416-15D3-4D48-9E42-E2035FF6F3A2}" type="sibTrans" cxnId="{15A32F6B-9AFD-42D9-8693-3D19951B3FFF}">
      <dgm:prSet/>
      <dgm:spPr/>
      <dgm:t>
        <a:bodyPr/>
        <a:lstStyle/>
        <a:p>
          <a:endParaRPr lang="es-PE"/>
        </a:p>
      </dgm:t>
    </dgm:pt>
    <dgm:pt modelId="{64E20FFE-DA5F-48FF-8109-C58F338AD910}">
      <dgm:prSet phldrT="[Texto]" custT="1"/>
      <dgm:spPr/>
      <dgm:t>
        <a:bodyPr/>
        <a:lstStyle/>
        <a:p>
          <a:r>
            <a:rPr lang="es-PE" sz="1800" b="1" dirty="0"/>
            <a:t>Región Loreto: </a:t>
          </a:r>
          <a:r>
            <a:rPr lang="es-PE" sz="1800" b="1" i="1" dirty="0"/>
            <a:t>crudo mediano y pesado</a:t>
          </a:r>
        </a:p>
      </dgm:t>
    </dgm:pt>
    <dgm:pt modelId="{F04B155D-8955-401D-88F9-1C279866E861}" type="parTrans" cxnId="{24109CB1-A2B9-403E-B2CF-B917422578C4}">
      <dgm:prSet/>
      <dgm:spPr/>
      <dgm:t>
        <a:bodyPr/>
        <a:lstStyle/>
        <a:p>
          <a:endParaRPr lang="es-PE"/>
        </a:p>
      </dgm:t>
    </dgm:pt>
    <dgm:pt modelId="{C25DC635-2E0D-40D8-8BF0-C1590025A527}" type="sibTrans" cxnId="{24109CB1-A2B9-403E-B2CF-B917422578C4}">
      <dgm:prSet/>
      <dgm:spPr/>
      <dgm:t>
        <a:bodyPr/>
        <a:lstStyle/>
        <a:p>
          <a:endParaRPr lang="es-PE"/>
        </a:p>
      </dgm:t>
    </dgm:pt>
    <dgm:pt modelId="{BCE3C0DA-884A-4E5C-943A-27FE18A8FAE6}">
      <dgm:prSet phldrT="[Texto]" custT="1"/>
      <dgm:spPr/>
      <dgm:t>
        <a:bodyPr/>
        <a:lstStyle/>
        <a:p>
          <a:r>
            <a:rPr lang="es-PE" sz="1800" b="1" dirty="0"/>
            <a:t>Destino de la producción: refinación y exportación</a:t>
          </a:r>
        </a:p>
      </dgm:t>
    </dgm:pt>
    <dgm:pt modelId="{AEDA18A8-C0DC-4C81-8A59-1A272D5B06B7}" type="parTrans" cxnId="{5F9A9DF5-1F44-4FFD-8062-B69415FD581A}">
      <dgm:prSet/>
      <dgm:spPr/>
      <dgm:t>
        <a:bodyPr/>
        <a:lstStyle/>
        <a:p>
          <a:endParaRPr lang="es-PE"/>
        </a:p>
      </dgm:t>
    </dgm:pt>
    <dgm:pt modelId="{EE10D1C6-AF49-48B9-8BF9-DBA80DFA87ED}" type="sibTrans" cxnId="{5F9A9DF5-1F44-4FFD-8062-B69415FD581A}">
      <dgm:prSet/>
      <dgm:spPr/>
      <dgm:t>
        <a:bodyPr/>
        <a:lstStyle/>
        <a:p>
          <a:endParaRPr lang="es-PE"/>
        </a:p>
      </dgm:t>
    </dgm:pt>
    <dgm:pt modelId="{5503BFA6-3EF4-42C8-A74B-AE4E638B9321}">
      <dgm:prSet phldrT="[Texto]" custT="1"/>
      <dgm:spPr/>
      <dgm:t>
        <a:bodyPr/>
        <a:lstStyle/>
        <a:p>
          <a:r>
            <a:rPr lang="es-PE" sz="1800" b="1" dirty="0"/>
            <a:t>Crudo de Piura: Refinería Talara</a:t>
          </a:r>
        </a:p>
      </dgm:t>
    </dgm:pt>
    <dgm:pt modelId="{FF30BF8B-1593-459E-957C-65F539C67685}" type="parTrans" cxnId="{AB32A8BF-FF72-4E2D-9B0B-AEEA90F8C8B3}">
      <dgm:prSet/>
      <dgm:spPr/>
      <dgm:t>
        <a:bodyPr/>
        <a:lstStyle/>
        <a:p>
          <a:endParaRPr lang="es-PE"/>
        </a:p>
      </dgm:t>
    </dgm:pt>
    <dgm:pt modelId="{8C0FB40B-2D2B-4D4B-A28F-B071A585AFC4}" type="sibTrans" cxnId="{AB32A8BF-FF72-4E2D-9B0B-AEEA90F8C8B3}">
      <dgm:prSet/>
      <dgm:spPr/>
      <dgm:t>
        <a:bodyPr/>
        <a:lstStyle/>
        <a:p>
          <a:endParaRPr lang="es-PE"/>
        </a:p>
      </dgm:t>
    </dgm:pt>
    <dgm:pt modelId="{697F53A0-D966-4478-B857-1D5C11E9023B}">
      <dgm:prSet phldrT="[Texto]" custT="1"/>
      <dgm:spPr/>
      <dgm:t>
        <a:bodyPr/>
        <a:lstStyle/>
        <a:p>
          <a:endParaRPr lang="es-PE" sz="1800" b="1" dirty="0"/>
        </a:p>
      </dgm:t>
    </dgm:pt>
    <dgm:pt modelId="{A69C54F7-5E3D-498F-8296-6C85AF6F4F34}" type="parTrans" cxnId="{E416DF4B-68A0-4973-AA04-0446F140D4BB}">
      <dgm:prSet/>
      <dgm:spPr/>
      <dgm:t>
        <a:bodyPr/>
        <a:lstStyle/>
        <a:p>
          <a:endParaRPr lang="es-PE"/>
        </a:p>
      </dgm:t>
    </dgm:pt>
    <dgm:pt modelId="{3D9049F9-3BA8-44E8-93C1-978EAE09AD3A}" type="sibTrans" cxnId="{E416DF4B-68A0-4973-AA04-0446F140D4BB}">
      <dgm:prSet/>
      <dgm:spPr/>
      <dgm:t>
        <a:bodyPr/>
        <a:lstStyle/>
        <a:p>
          <a:endParaRPr lang="es-PE"/>
        </a:p>
      </dgm:t>
    </dgm:pt>
    <dgm:pt modelId="{9854A7EA-FCA1-40D1-8281-1B36BAAD426A}">
      <dgm:prSet phldrT="[Texto]" custT="1"/>
      <dgm:spPr/>
      <dgm:t>
        <a:bodyPr/>
        <a:lstStyle/>
        <a:p>
          <a:r>
            <a:rPr lang="es-PE" sz="1800" b="1" dirty="0"/>
            <a:t>Crudo de Loreto: Refinería Iquitos y exportación</a:t>
          </a:r>
        </a:p>
      </dgm:t>
    </dgm:pt>
    <dgm:pt modelId="{9ED73618-EE11-4334-93E3-F411EF0C8D93}" type="parTrans" cxnId="{5260BB00-F70F-49BF-B864-3E3EC6455EF4}">
      <dgm:prSet/>
      <dgm:spPr/>
      <dgm:t>
        <a:bodyPr/>
        <a:lstStyle/>
        <a:p>
          <a:endParaRPr lang="es-PE"/>
        </a:p>
      </dgm:t>
    </dgm:pt>
    <dgm:pt modelId="{21400B31-C09B-41D2-8D9E-A52D1DAE6185}" type="sibTrans" cxnId="{5260BB00-F70F-49BF-B864-3E3EC6455EF4}">
      <dgm:prSet/>
      <dgm:spPr/>
      <dgm:t>
        <a:bodyPr/>
        <a:lstStyle/>
        <a:p>
          <a:endParaRPr lang="es-PE"/>
        </a:p>
      </dgm:t>
    </dgm:pt>
    <dgm:pt modelId="{C0F8F20E-98BD-4264-8CB5-D31CC333FC19}" type="pres">
      <dgm:prSet presAssocID="{F6B023D1-6B35-4C62-A497-8B9EF39DE289}" presName="Name0" presStyleCnt="0">
        <dgm:presLayoutVars>
          <dgm:dir/>
          <dgm:animLvl val="lvl"/>
          <dgm:resizeHandles/>
        </dgm:presLayoutVars>
      </dgm:prSet>
      <dgm:spPr/>
    </dgm:pt>
    <dgm:pt modelId="{5FB0F845-3AD1-48F7-BA6E-F3171A28B102}" type="pres">
      <dgm:prSet presAssocID="{6646D6FF-CE01-45FC-A05A-3A2E6C4C66D8}" presName="linNode" presStyleCnt="0"/>
      <dgm:spPr/>
    </dgm:pt>
    <dgm:pt modelId="{DBDEAD40-0FF0-4EDF-8C3A-D15AD1BE8C46}" type="pres">
      <dgm:prSet presAssocID="{6646D6FF-CE01-45FC-A05A-3A2E6C4C66D8}" presName="parentShp" presStyleLbl="node1" presStyleIdx="0" presStyleCnt="2">
        <dgm:presLayoutVars>
          <dgm:bulletEnabled val="1"/>
        </dgm:presLayoutVars>
      </dgm:prSet>
      <dgm:spPr/>
    </dgm:pt>
    <dgm:pt modelId="{9B2E6D20-5BF0-4D48-B39E-35495FC8B2B9}" type="pres">
      <dgm:prSet presAssocID="{6646D6FF-CE01-45FC-A05A-3A2E6C4C66D8}" presName="childShp" presStyleLbl="bgAccFollowNode1" presStyleIdx="0" presStyleCnt="2">
        <dgm:presLayoutVars>
          <dgm:bulletEnabled val="1"/>
        </dgm:presLayoutVars>
      </dgm:prSet>
      <dgm:spPr/>
    </dgm:pt>
    <dgm:pt modelId="{7502FB0B-7DD5-4A72-B78C-68E4039FB77C}" type="pres">
      <dgm:prSet presAssocID="{8E4FE3AE-F18A-47E5-89C0-3ACE3B48DA62}" presName="spacing" presStyleCnt="0"/>
      <dgm:spPr/>
    </dgm:pt>
    <dgm:pt modelId="{3495138C-8B28-40AB-AA73-27C87D61928B}" type="pres">
      <dgm:prSet presAssocID="{BCE3C0DA-884A-4E5C-943A-27FE18A8FAE6}" presName="linNode" presStyleCnt="0"/>
      <dgm:spPr/>
    </dgm:pt>
    <dgm:pt modelId="{DE71F2CC-7845-4EDF-8D31-D0F5D3EA62A3}" type="pres">
      <dgm:prSet presAssocID="{BCE3C0DA-884A-4E5C-943A-27FE18A8FAE6}" presName="parentShp" presStyleLbl="node1" presStyleIdx="1" presStyleCnt="2">
        <dgm:presLayoutVars>
          <dgm:bulletEnabled val="1"/>
        </dgm:presLayoutVars>
      </dgm:prSet>
      <dgm:spPr/>
    </dgm:pt>
    <dgm:pt modelId="{120B1DD5-881A-49DF-B096-9D05EFA2F144}" type="pres">
      <dgm:prSet presAssocID="{BCE3C0DA-884A-4E5C-943A-27FE18A8FAE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260BB00-F70F-49BF-B864-3E3EC6455EF4}" srcId="{BCE3C0DA-884A-4E5C-943A-27FE18A8FAE6}" destId="{9854A7EA-FCA1-40D1-8281-1B36BAAD426A}" srcOrd="1" destOrd="0" parTransId="{9ED73618-EE11-4334-93E3-F411EF0C8D93}" sibTransId="{21400B31-C09B-41D2-8D9E-A52D1DAE6185}"/>
    <dgm:cxn modelId="{BA50B506-554C-4D9D-BD28-D04603682326}" type="presOf" srcId="{9854A7EA-FCA1-40D1-8281-1B36BAAD426A}" destId="{120B1DD5-881A-49DF-B096-9D05EFA2F144}" srcOrd="0" destOrd="1" presId="urn:microsoft.com/office/officeart/2005/8/layout/vList6"/>
    <dgm:cxn modelId="{15A32F6B-9AFD-42D9-8693-3D19951B3FFF}" srcId="{6646D6FF-CE01-45FC-A05A-3A2E6C4C66D8}" destId="{DD591F8C-FA05-4EC7-8F54-4974DB721CD7}" srcOrd="1" destOrd="0" parTransId="{6C3BFF15-A39D-4019-925F-87AB628B84DC}" sibTransId="{200DD416-15D3-4D48-9E42-E2035FF6F3A2}"/>
    <dgm:cxn modelId="{E416DF4B-68A0-4973-AA04-0446F140D4BB}" srcId="{6646D6FF-CE01-45FC-A05A-3A2E6C4C66D8}" destId="{697F53A0-D966-4478-B857-1D5C11E9023B}" srcOrd="0" destOrd="0" parTransId="{A69C54F7-5E3D-498F-8296-6C85AF6F4F34}" sibTransId="{3D9049F9-3BA8-44E8-93C1-978EAE09AD3A}"/>
    <dgm:cxn modelId="{EA55BB4D-2AFD-4B93-A6E8-A96CBE4CCB85}" type="presOf" srcId="{DD591F8C-FA05-4EC7-8F54-4974DB721CD7}" destId="{9B2E6D20-5BF0-4D48-B39E-35495FC8B2B9}" srcOrd="0" destOrd="1" presId="urn:microsoft.com/office/officeart/2005/8/layout/vList6"/>
    <dgm:cxn modelId="{85128974-2714-4628-9C98-8FC39FB6C565}" type="presOf" srcId="{64E20FFE-DA5F-48FF-8109-C58F338AD910}" destId="{9B2E6D20-5BF0-4D48-B39E-35495FC8B2B9}" srcOrd="0" destOrd="2" presId="urn:microsoft.com/office/officeart/2005/8/layout/vList6"/>
    <dgm:cxn modelId="{66C0C579-FADA-4FAF-B973-12306A1ABE8E}" type="presOf" srcId="{BCE3C0DA-884A-4E5C-943A-27FE18A8FAE6}" destId="{DE71F2CC-7845-4EDF-8D31-D0F5D3EA62A3}" srcOrd="0" destOrd="0" presId="urn:microsoft.com/office/officeart/2005/8/layout/vList6"/>
    <dgm:cxn modelId="{A8D18492-ADF0-43F2-9B50-ADEEC66DEF5C}" srcId="{F6B023D1-6B35-4C62-A497-8B9EF39DE289}" destId="{6646D6FF-CE01-45FC-A05A-3A2E6C4C66D8}" srcOrd="0" destOrd="0" parTransId="{2ABFCE75-98AF-4CF0-A63F-355099C6F29F}" sibTransId="{8E4FE3AE-F18A-47E5-89C0-3ACE3B48DA62}"/>
    <dgm:cxn modelId="{7C9F909B-EE75-42ED-B532-82D26E45A641}" type="presOf" srcId="{F6B023D1-6B35-4C62-A497-8B9EF39DE289}" destId="{C0F8F20E-98BD-4264-8CB5-D31CC333FC19}" srcOrd="0" destOrd="0" presId="urn:microsoft.com/office/officeart/2005/8/layout/vList6"/>
    <dgm:cxn modelId="{B4C4D8AA-81BB-4A0B-8084-FD8C2F1C5703}" type="presOf" srcId="{5503BFA6-3EF4-42C8-A74B-AE4E638B9321}" destId="{120B1DD5-881A-49DF-B096-9D05EFA2F144}" srcOrd="0" destOrd="0" presId="urn:microsoft.com/office/officeart/2005/8/layout/vList6"/>
    <dgm:cxn modelId="{24109CB1-A2B9-403E-B2CF-B917422578C4}" srcId="{6646D6FF-CE01-45FC-A05A-3A2E6C4C66D8}" destId="{64E20FFE-DA5F-48FF-8109-C58F338AD910}" srcOrd="2" destOrd="0" parTransId="{F04B155D-8955-401D-88F9-1C279866E861}" sibTransId="{C25DC635-2E0D-40D8-8BF0-C1590025A527}"/>
    <dgm:cxn modelId="{AB32A8BF-FF72-4E2D-9B0B-AEEA90F8C8B3}" srcId="{BCE3C0DA-884A-4E5C-943A-27FE18A8FAE6}" destId="{5503BFA6-3EF4-42C8-A74B-AE4E638B9321}" srcOrd="0" destOrd="0" parTransId="{FF30BF8B-1593-459E-957C-65F539C67685}" sibTransId="{8C0FB40B-2D2B-4D4B-A28F-B071A585AFC4}"/>
    <dgm:cxn modelId="{8003C2C7-CF35-4C38-BE69-758AF12CDF11}" type="presOf" srcId="{697F53A0-D966-4478-B857-1D5C11E9023B}" destId="{9B2E6D20-5BF0-4D48-B39E-35495FC8B2B9}" srcOrd="0" destOrd="0" presId="urn:microsoft.com/office/officeart/2005/8/layout/vList6"/>
    <dgm:cxn modelId="{534828F2-B15A-45A7-8C27-423397344A4F}" type="presOf" srcId="{6646D6FF-CE01-45FC-A05A-3A2E6C4C66D8}" destId="{DBDEAD40-0FF0-4EDF-8C3A-D15AD1BE8C46}" srcOrd="0" destOrd="0" presId="urn:microsoft.com/office/officeart/2005/8/layout/vList6"/>
    <dgm:cxn modelId="{5F9A9DF5-1F44-4FFD-8062-B69415FD581A}" srcId="{F6B023D1-6B35-4C62-A497-8B9EF39DE289}" destId="{BCE3C0DA-884A-4E5C-943A-27FE18A8FAE6}" srcOrd="1" destOrd="0" parTransId="{AEDA18A8-C0DC-4C81-8A59-1A272D5B06B7}" sibTransId="{EE10D1C6-AF49-48B9-8BF9-DBA80DFA87ED}"/>
    <dgm:cxn modelId="{937BA436-E03D-42E3-9B85-68438EDBD5FC}" type="presParOf" srcId="{C0F8F20E-98BD-4264-8CB5-D31CC333FC19}" destId="{5FB0F845-3AD1-48F7-BA6E-F3171A28B102}" srcOrd="0" destOrd="0" presId="urn:microsoft.com/office/officeart/2005/8/layout/vList6"/>
    <dgm:cxn modelId="{38A4B926-7034-466C-91CC-2C93A35A5A9B}" type="presParOf" srcId="{5FB0F845-3AD1-48F7-BA6E-F3171A28B102}" destId="{DBDEAD40-0FF0-4EDF-8C3A-D15AD1BE8C46}" srcOrd="0" destOrd="0" presId="urn:microsoft.com/office/officeart/2005/8/layout/vList6"/>
    <dgm:cxn modelId="{506926D0-59C3-469C-86E1-0128F87FA755}" type="presParOf" srcId="{5FB0F845-3AD1-48F7-BA6E-F3171A28B102}" destId="{9B2E6D20-5BF0-4D48-B39E-35495FC8B2B9}" srcOrd="1" destOrd="0" presId="urn:microsoft.com/office/officeart/2005/8/layout/vList6"/>
    <dgm:cxn modelId="{F32F2EE4-981A-4646-9D9D-54869F52A078}" type="presParOf" srcId="{C0F8F20E-98BD-4264-8CB5-D31CC333FC19}" destId="{7502FB0B-7DD5-4A72-B78C-68E4039FB77C}" srcOrd="1" destOrd="0" presId="urn:microsoft.com/office/officeart/2005/8/layout/vList6"/>
    <dgm:cxn modelId="{50BEDB74-3B4C-4BC7-9C07-BC9583F0FE9F}" type="presParOf" srcId="{C0F8F20E-98BD-4264-8CB5-D31CC333FC19}" destId="{3495138C-8B28-40AB-AA73-27C87D61928B}" srcOrd="2" destOrd="0" presId="urn:microsoft.com/office/officeart/2005/8/layout/vList6"/>
    <dgm:cxn modelId="{CD4BC8EF-A351-4E75-BB51-702D6894A241}" type="presParOf" srcId="{3495138C-8B28-40AB-AA73-27C87D61928B}" destId="{DE71F2CC-7845-4EDF-8D31-D0F5D3EA62A3}" srcOrd="0" destOrd="0" presId="urn:microsoft.com/office/officeart/2005/8/layout/vList6"/>
    <dgm:cxn modelId="{88A4E892-3307-4B5A-A242-185178D5B6ED}" type="presParOf" srcId="{3495138C-8B28-40AB-AA73-27C87D61928B}" destId="{120B1DD5-881A-49DF-B096-9D05EFA2F1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6E47DE-6425-4751-9C79-79325D5FF0F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445DD4E-77D9-4412-B7B2-4ADD179BFD6A}">
      <dgm:prSet phldrT="[Texto]"/>
      <dgm:spPr/>
      <dgm:t>
        <a:bodyPr/>
        <a:lstStyle/>
        <a:p>
          <a:r>
            <a:rPr lang="es-PE" b="1" dirty="0"/>
            <a:t>Requerimiento de caja: 8,250 MMS/.</a:t>
          </a:r>
        </a:p>
      </dgm:t>
    </dgm:pt>
    <dgm:pt modelId="{B7DDB437-7D8D-4ECB-99DC-FC26C3FA4108}" type="parTrans" cxnId="{E445A7FE-A723-47F2-8732-85A6E76C94AC}">
      <dgm:prSet/>
      <dgm:spPr/>
      <dgm:t>
        <a:bodyPr/>
        <a:lstStyle/>
        <a:p>
          <a:endParaRPr lang="es-PE"/>
        </a:p>
      </dgm:t>
    </dgm:pt>
    <dgm:pt modelId="{29339343-34E2-414C-8D0D-3AFCEE2FCB84}" type="sibTrans" cxnId="{E445A7FE-A723-47F2-8732-85A6E76C94AC}">
      <dgm:prSet/>
      <dgm:spPr/>
      <dgm:t>
        <a:bodyPr/>
        <a:lstStyle/>
        <a:p>
          <a:endParaRPr lang="es-PE"/>
        </a:p>
      </dgm:t>
    </dgm:pt>
    <dgm:pt modelId="{DF7DEDBF-ED17-43EE-AD69-EA039CF5920B}">
      <dgm:prSet phldrT="[Texto]" custT="1"/>
      <dgm:spPr/>
      <dgm:t>
        <a:bodyPr/>
        <a:lstStyle/>
        <a:p>
          <a:r>
            <a:rPr lang="es-PE" sz="1600" b="1" dirty="0"/>
            <a:t>TC: 3.75 soles/dólar</a:t>
          </a:r>
        </a:p>
      </dgm:t>
    </dgm:pt>
    <dgm:pt modelId="{1DAAAC69-F5EE-448A-B558-59B1B52F2DA9}" type="parTrans" cxnId="{6A92A4E9-20A0-417C-B867-59C24E45E030}">
      <dgm:prSet/>
      <dgm:spPr/>
      <dgm:t>
        <a:bodyPr/>
        <a:lstStyle/>
        <a:p>
          <a:endParaRPr lang="es-PE"/>
        </a:p>
      </dgm:t>
    </dgm:pt>
    <dgm:pt modelId="{E6C59A82-43A5-4360-9F52-F40431A4BA32}" type="sibTrans" cxnId="{6A92A4E9-20A0-417C-B867-59C24E45E030}">
      <dgm:prSet/>
      <dgm:spPr/>
      <dgm:t>
        <a:bodyPr/>
        <a:lstStyle/>
        <a:p>
          <a:endParaRPr lang="es-PE"/>
        </a:p>
      </dgm:t>
    </dgm:pt>
    <dgm:pt modelId="{AB31D3DD-AB1D-41E4-BE5F-F08B05735A5B}">
      <dgm:prSet phldrT="[Texto]" custT="1"/>
      <dgm:spPr/>
      <dgm:t>
        <a:bodyPr/>
        <a:lstStyle/>
        <a:p>
          <a:r>
            <a:rPr lang="es-PE" sz="1600" b="1" dirty="0"/>
            <a:t>Necesidad: 2,200 MMUS$</a:t>
          </a:r>
        </a:p>
      </dgm:t>
    </dgm:pt>
    <dgm:pt modelId="{620C70F6-6CF2-498E-9F24-E8454335DA37}" type="parTrans" cxnId="{52ADE751-4EA7-4DBD-9F6A-C22C4E139D23}">
      <dgm:prSet/>
      <dgm:spPr/>
      <dgm:t>
        <a:bodyPr/>
        <a:lstStyle/>
        <a:p>
          <a:endParaRPr lang="es-PE"/>
        </a:p>
      </dgm:t>
    </dgm:pt>
    <dgm:pt modelId="{50803D23-9463-4FAA-B838-61B75D124BCA}" type="sibTrans" cxnId="{52ADE751-4EA7-4DBD-9F6A-C22C4E139D23}">
      <dgm:prSet/>
      <dgm:spPr/>
      <dgm:t>
        <a:bodyPr/>
        <a:lstStyle/>
        <a:p>
          <a:endParaRPr lang="es-PE"/>
        </a:p>
      </dgm:t>
    </dgm:pt>
    <dgm:pt modelId="{37AF936F-118F-46EB-A79C-F4C471637FCA}">
      <dgm:prSet phldrT="[Texto]"/>
      <dgm:spPr/>
      <dgm:t>
        <a:bodyPr/>
        <a:lstStyle/>
        <a:p>
          <a:r>
            <a:rPr lang="es-PE" b="1" dirty="0"/>
            <a:t>Cifras PGR 2024</a:t>
          </a:r>
        </a:p>
      </dgm:t>
    </dgm:pt>
    <dgm:pt modelId="{420B43AC-8D98-4CFA-AEB8-B38A44A98E1B}" type="parTrans" cxnId="{A32FDFD0-3FB8-442C-8689-9F248EC4FCF3}">
      <dgm:prSet/>
      <dgm:spPr/>
      <dgm:t>
        <a:bodyPr/>
        <a:lstStyle/>
        <a:p>
          <a:endParaRPr lang="es-PE"/>
        </a:p>
      </dgm:t>
    </dgm:pt>
    <dgm:pt modelId="{7D6EEED2-84D1-4507-BCEC-21043FC12516}" type="sibTrans" cxnId="{A32FDFD0-3FB8-442C-8689-9F248EC4FCF3}">
      <dgm:prSet/>
      <dgm:spPr/>
      <dgm:t>
        <a:bodyPr/>
        <a:lstStyle/>
        <a:p>
          <a:endParaRPr lang="es-PE"/>
        </a:p>
      </dgm:t>
    </dgm:pt>
    <dgm:pt modelId="{70A88BB0-DCA2-4050-8F0E-553F0F1FCD29}">
      <dgm:prSet phldrT="[Texto]" custT="1"/>
      <dgm:spPr/>
      <dgm:t>
        <a:bodyPr/>
        <a:lstStyle/>
        <a:p>
          <a:r>
            <a:rPr lang="es-PE" sz="1400" b="1" dirty="0"/>
            <a:t>Bienes Capital Fondo de Contingencia:</a:t>
          </a:r>
        </a:p>
        <a:p>
          <a:r>
            <a:rPr lang="es-PE" sz="1800" b="1" dirty="0"/>
            <a:t>1,016 MMS/.</a:t>
          </a:r>
        </a:p>
      </dgm:t>
    </dgm:pt>
    <dgm:pt modelId="{2B6D7B77-CE22-41C7-ACAC-44273C5B0097}" type="parTrans" cxnId="{D2700619-0A4F-4B83-B34F-F341F2A982C7}">
      <dgm:prSet/>
      <dgm:spPr/>
      <dgm:t>
        <a:bodyPr/>
        <a:lstStyle/>
        <a:p>
          <a:endParaRPr lang="es-PE"/>
        </a:p>
      </dgm:t>
    </dgm:pt>
    <dgm:pt modelId="{B04753CD-9DEA-41C0-91CA-D42FAC2B8E26}" type="sibTrans" cxnId="{D2700619-0A4F-4B83-B34F-F341F2A982C7}">
      <dgm:prSet/>
      <dgm:spPr/>
      <dgm:t>
        <a:bodyPr/>
        <a:lstStyle/>
        <a:p>
          <a:endParaRPr lang="es-PE"/>
        </a:p>
      </dgm:t>
    </dgm:pt>
    <dgm:pt modelId="{63A4FC8E-D7B4-4181-B980-7726C10706ED}">
      <dgm:prSet phldrT="[Texto]" custT="1"/>
      <dgm:spPr/>
      <dgm:t>
        <a:bodyPr/>
        <a:lstStyle/>
        <a:p>
          <a:r>
            <a:rPr lang="es-PE" sz="1400" b="1" dirty="0"/>
            <a:t>Inversiones en GR y GL</a:t>
          </a:r>
          <a:r>
            <a:rPr lang="es-PE" sz="1600" b="1" dirty="0"/>
            <a:t>:</a:t>
          </a:r>
        </a:p>
        <a:p>
          <a:r>
            <a:rPr lang="es-PE" sz="1800" b="1" dirty="0"/>
            <a:t>503 MMS/.</a:t>
          </a:r>
        </a:p>
      </dgm:t>
    </dgm:pt>
    <dgm:pt modelId="{007FD282-1DC4-44B6-BEEA-5779ADC3FD45}" type="parTrans" cxnId="{8F1E6E47-27EF-4DF4-A7CD-C9AE2FC39596}">
      <dgm:prSet/>
      <dgm:spPr/>
      <dgm:t>
        <a:bodyPr/>
        <a:lstStyle/>
        <a:p>
          <a:endParaRPr lang="es-PE"/>
        </a:p>
      </dgm:t>
    </dgm:pt>
    <dgm:pt modelId="{363B38D9-37D8-4CB9-AB05-2CE773E0C07C}" type="sibTrans" cxnId="{8F1E6E47-27EF-4DF4-A7CD-C9AE2FC39596}">
      <dgm:prSet/>
      <dgm:spPr/>
      <dgm:t>
        <a:bodyPr/>
        <a:lstStyle/>
        <a:p>
          <a:endParaRPr lang="es-PE"/>
        </a:p>
      </dgm:t>
    </dgm:pt>
    <dgm:pt modelId="{4664FB1D-B755-4378-A20F-63D4AA67456C}">
      <dgm:prSet phldrT="[Texto]"/>
      <dgm:spPr/>
      <dgm:t>
        <a:bodyPr/>
        <a:lstStyle/>
        <a:p>
          <a:r>
            <a:rPr lang="es-PE" b="1" dirty="0"/>
            <a:t>Presupuestos 2024. Energía y Minas: 1,357 MMS/ñ</a:t>
          </a:r>
        </a:p>
      </dgm:t>
    </dgm:pt>
    <dgm:pt modelId="{35D70DBE-AEE1-4BF3-ACCE-766C10CF6E40}" type="parTrans" cxnId="{56C646B4-D93B-4FF2-B6BE-8F21276297B7}">
      <dgm:prSet/>
      <dgm:spPr/>
      <dgm:t>
        <a:bodyPr/>
        <a:lstStyle/>
        <a:p>
          <a:endParaRPr lang="es-PE"/>
        </a:p>
      </dgm:t>
    </dgm:pt>
    <dgm:pt modelId="{E663FF30-AA4E-40D0-BD7C-64B96A534322}" type="sibTrans" cxnId="{56C646B4-D93B-4FF2-B6BE-8F21276297B7}">
      <dgm:prSet/>
      <dgm:spPr/>
      <dgm:t>
        <a:bodyPr/>
        <a:lstStyle/>
        <a:p>
          <a:endParaRPr lang="es-PE"/>
        </a:p>
      </dgm:t>
    </dgm:pt>
    <dgm:pt modelId="{4712724F-ED09-4CD1-A083-948D80AC3ECA}">
      <dgm:prSet phldrT="[Texto]" custT="1"/>
      <dgm:spPr/>
      <dgm:t>
        <a:bodyPr/>
        <a:lstStyle/>
        <a:p>
          <a:r>
            <a:rPr lang="es-PE" sz="1600" b="1" dirty="0"/>
            <a:t>Energía: 1,102 MMS/.</a:t>
          </a:r>
        </a:p>
      </dgm:t>
    </dgm:pt>
    <dgm:pt modelId="{4F587184-4C17-4289-8687-97D83B17DEFF}" type="parTrans" cxnId="{4C29B6A6-4500-442F-814E-8CB73780D3CA}">
      <dgm:prSet/>
      <dgm:spPr/>
      <dgm:t>
        <a:bodyPr/>
        <a:lstStyle/>
        <a:p>
          <a:endParaRPr lang="es-PE"/>
        </a:p>
      </dgm:t>
    </dgm:pt>
    <dgm:pt modelId="{8B058BD6-AFBF-43AB-89B9-3F6AE746C921}" type="sibTrans" cxnId="{4C29B6A6-4500-442F-814E-8CB73780D3CA}">
      <dgm:prSet/>
      <dgm:spPr/>
      <dgm:t>
        <a:bodyPr/>
        <a:lstStyle/>
        <a:p>
          <a:endParaRPr lang="es-PE"/>
        </a:p>
      </dgm:t>
    </dgm:pt>
    <dgm:pt modelId="{F5A35FBE-AF33-4FCB-8C45-A26FCA6787C8}">
      <dgm:prSet phldrT="[Texto]" custT="1"/>
      <dgm:spPr/>
      <dgm:t>
        <a:bodyPr/>
        <a:lstStyle/>
        <a:p>
          <a:r>
            <a:rPr lang="es-PE" sz="1600" b="1" dirty="0"/>
            <a:t>Minería: 255 MMS/.</a:t>
          </a:r>
        </a:p>
      </dgm:t>
    </dgm:pt>
    <dgm:pt modelId="{CA199354-8554-4B0C-BBD4-3414643999F9}" type="parTrans" cxnId="{D551C8FF-95E0-414A-A594-CD8A908EBED4}">
      <dgm:prSet/>
      <dgm:spPr/>
      <dgm:t>
        <a:bodyPr/>
        <a:lstStyle/>
        <a:p>
          <a:endParaRPr lang="es-PE"/>
        </a:p>
      </dgm:t>
    </dgm:pt>
    <dgm:pt modelId="{EFA5C803-5170-46F6-B9A2-44EC83910CFB}" type="sibTrans" cxnId="{D551C8FF-95E0-414A-A594-CD8A908EBED4}">
      <dgm:prSet/>
      <dgm:spPr/>
      <dgm:t>
        <a:bodyPr/>
        <a:lstStyle/>
        <a:p>
          <a:endParaRPr lang="es-PE"/>
        </a:p>
      </dgm:t>
    </dgm:pt>
    <dgm:pt modelId="{DD9CBB95-5E7B-45C7-BC42-C9B48DBCBC57}" type="pres">
      <dgm:prSet presAssocID="{A56E47DE-6425-4751-9C79-79325D5FF0F2}" presName="Name0" presStyleCnt="0">
        <dgm:presLayoutVars>
          <dgm:dir/>
          <dgm:animLvl val="lvl"/>
          <dgm:resizeHandles val="exact"/>
        </dgm:presLayoutVars>
      </dgm:prSet>
      <dgm:spPr/>
    </dgm:pt>
    <dgm:pt modelId="{0B17DE4B-9E30-41C0-9D7D-8B95E6876505}" type="pres">
      <dgm:prSet presAssocID="{4664FB1D-B755-4378-A20F-63D4AA67456C}" presName="boxAndChildren" presStyleCnt="0"/>
      <dgm:spPr/>
    </dgm:pt>
    <dgm:pt modelId="{873D3373-328E-45A4-8F60-BAF4D390DDF2}" type="pres">
      <dgm:prSet presAssocID="{4664FB1D-B755-4378-A20F-63D4AA67456C}" presName="parentTextBox" presStyleLbl="node1" presStyleIdx="0" presStyleCnt="3"/>
      <dgm:spPr/>
    </dgm:pt>
    <dgm:pt modelId="{27855FF3-0D56-4225-A89A-E8F105F9AC55}" type="pres">
      <dgm:prSet presAssocID="{4664FB1D-B755-4378-A20F-63D4AA67456C}" presName="entireBox" presStyleLbl="node1" presStyleIdx="0" presStyleCnt="3"/>
      <dgm:spPr/>
    </dgm:pt>
    <dgm:pt modelId="{4C56951D-EAD5-4867-9947-8E02755212E2}" type="pres">
      <dgm:prSet presAssocID="{4664FB1D-B755-4378-A20F-63D4AA67456C}" presName="descendantBox" presStyleCnt="0"/>
      <dgm:spPr/>
    </dgm:pt>
    <dgm:pt modelId="{4F4F8302-1E6A-4077-BD2A-ACAFDB8939CD}" type="pres">
      <dgm:prSet presAssocID="{4712724F-ED09-4CD1-A083-948D80AC3ECA}" presName="childTextBox" presStyleLbl="fgAccFollowNode1" presStyleIdx="0" presStyleCnt="6">
        <dgm:presLayoutVars>
          <dgm:bulletEnabled val="1"/>
        </dgm:presLayoutVars>
      </dgm:prSet>
      <dgm:spPr/>
    </dgm:pt>
    <dgm:pt modelId="{8D30741C-4D97-49CA-8C19-E2DE5245B4D4}" type="pres">
      <dgm:prSet presAssocID="{F5A35FBE-AF33-4FCB-8C45-A26FCA6787C8}" presName="childTextBox" presStyleLbl="fgAccFollowNode1" presStyleIdx="1" presStyleCnt="6">
        <dgm:presLayoutVars>
          <dgm:bulletEnabled val="1"/>
        </dgm:presLayoutVars>
      </dgm:prSet>
      <dgm:spPr/>
    </dgm:pt>
    <dgm:pt modelId="{44EEF8BA-1E00-4B3C-AE75-F41DA20ADF33}" type="pres">
      <dgm:prSet presAssocID="{7D6EEED2-84D1-4507-BCEC-21043FC12516}" presName="sp" presStyleCnt="0"/>
      <dgm:spPr/>
    </dgm:pt>
    <dgm:pt modelId="{C0D3412B-6075-4305-8C10-157FD21A067B}" type="pres">
      <dgm:prSet presAssocID="{37AF936F-118F-46EB-A79C-F4C471637FCA}" presName="arrowAndChildren" presStyleCnt="0"/>
      <dgm:spPr/>
    </dgm:pt>
    <dgm:pt modelId="{1E3FB441-D5F6-4C9F-BB9F-CA76E467D81C}" type="pres">
      <dgm:prSet presAssocID="{37AF936F-118F-46EB-A79C-F4C471637FCA}" presName="parentTextArrow" presStyleLbl="node1" presStyleIdx="0" presStyleCnt="3"/>
      <dgm:spPr/>
    </dgm:pt>
    <dgm:pt modelId="{F0F6F8D3-C13E-41C3-A309-D70085EAF175}" type="pres">
      <dgm:prSet presAssocID="{37AF936F-118F-46EB-A79C-F4C471637FCA}" presName="arrow" presStyleLbl="node1" presStyleIdx="1" presStyleCnt="3"/>
      <dgm:spPr/>
    </dgm:pt>
    <dgm:pt modelId="{9348C71D-6B05-4B39-9EC4-11C4B24CA10E}" type="pres">
      <dgm:prSet presAssocID="{37AF936F-118F-46EB-A79C-F4C471637FCA}" presName="descendantArrow" presStyleCnt="0"/>
      <dgm:spPr/>
    </dgm:pt>
    <dgm:pt modelId="{B868C9E2-AA27-45F3-BCB6-4D5053DD920E}" type="pres">
      <dgm:prSet presAssocID="{70A88BB0-DCA2-4050-8F0E-553F0F1FCD29}" presName="childTextArrow" presStyleLbl="fgAccFollowNode1" presStyleIdx="2" presStyleCnt="6">
        <dgm:presLayoutVars>
          <dgm:bulletEnabled val="1"/>
        </dgm:presLayoutVars>
      </dgm:prSet>
      <dgm:spPr/>
    </dgm:pt>
    <dgm:pt modelId="{66924C78-F577-48FE-85CB-C4DAD189E7DA}" type="pres">
      <dgm:prSet presAssocID="{63A4FC8E-D7B4-4181-B980-7726C10706ED}" presName="childTextArrow" presStyleLbl="fgAccFollowNode1" presStyleIdx="3" presStyleCnt="6">
        <dgm:presLayoutVars>
          <dgm:bulletEnabled val="1"/>
        </dgm:presLayoutVars>
      </dgm:prSet>
      <dgm:spPr/>
    </dgm:pt>
    <dgm:pt modelId="{EC36B1BA-585A-4C6F-8658-C4825A8EC88D}" type="pres">
      <dgm:prSet presAssocID="{29339343-34E2-414C-8D0D-3AFCEE2FCB84}" presName="sp" presStyleCnt="0"/>
      <dgm:spPr/>
    </dgm:pt>
    <dgm:pt modelId="{ECB2F0D8-2868-41DB-B687-476ADC31D664}" type="pres">
      <dgm:prSet presAssocID="{1445DD4E-77D9-4412-B7B2-4ADD179BFD6A}" presName="arrowAndChildren" presStyleCnt="0"/>
      <dgm:spPr/>
    </dgm:pt>
    <dgm:pt modelId="{9D0EC672-E18B-4221-BA71-03A67A00D1CA}" type="pres">
      <dgm:prSet presAssocID="{1445DD4E-77D9-4412-B7B2-4ADD179BFD6A}" presName="parentTextArrow" presStyleLbl="node1" presStyleIdx="1" presStyleCnt="3"/>
      <dgm:spPr/>
    </dgm:pt>
    <dgm:pt modelId="{7307FC23-FC04-4DC8-A4FB-76622AC06467}" type="pres">
      <dgm:prSet presAssocID="{1445DD4E-77D9-4412-B7B2-4ADD179BFD6A}" presName="arrow" presStyleLbl="node1" presStyleIdx="2" presStyleCnt="3"/>
      <dgm:spPr/>
    </dgm:pt>
    <dgm:pt modelId="{BE72C27D-41F8-43C1-B9FC-4961CCFE6A24}" type="pres">
      <dgm:prSet presAssocID="{1445DD4E-77D9-4412-B7B2-4ADD179BFD6A}" presName="descendantArrow" presStyleCnt="0"/>
      <dgm:spPr/>
    </dgm:pt>
    <dgm:pt modelId="{0445E23A-AAB9-4AF8-9498-9919D86AD758}" type="pres">
      <dgm:prSet presAssocID="{DF7DEDBF-ED17-43EE-AD69-EA039CF5920B}" presName="childTextArrow" presStyleLbl="fgAccFollowNode1" presStyleIdx="4" presStyleCnt="6">
        <dgm:presLayoutVars>
          <dgm:bulletEnabled val="1"/>
        </dgm:presLayoutVars>
      </dgm:prSet>
      <dgm:spPr/>
    </dgm:pt>
    <dgm:pt modelId="{B07097C9-A064-4B6F-BFFE-B6DE492A1CF8}" type="pres">
      <dgm:prSet presAssocID="{AB31D3DD-AB1D-41E4-BE5F-F08B05735A5B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09D8211-182C-4B3E-ADE0-AFDAB10BD09D}" type="presOf" srcId="{1445DD4E-77D9-4412-B7B2-4ADD179BFD6A}" destId="{7307FC23-FC04-4DC8-A4FB-76622AC06467}" srcOrd="1" destOrd="0" presId="urn:microsoft.com/office/officeart/2005/8/layout/process4"/>
    <dgm:cxn modelId="{D2700619-0A4F-4B83-B34F-F341F2A982C7}" srcId="{37AF936F-118F-46EB-A79C-F4C471637FCA}" destId="{70A88BB0-DCA2-4050-8F0E-553F0F1FCD29}" srcOrd="0" destOrd="0" parTransId="{2B6D7B77-CE22-41C7-ACAC-44273C5B0097}" sibTransId="{B04753CD-9DEA-41C0-91CA-D42FAC2B8E26}"/>
    <dgm:cxn modelId="{7830A320-4108-4FB6-BF04-2071BC9AEFFA}" type="presOf" srcId="{63A4FC8E-D7B4-4181-B980-7726C10706ED}" destId="{66924C78-F577-48FE-85CB-C4DAD189E7DA}" srcOrd="0" destOrd="0" presId="urn:microsoft.com/office/officeart/2005/8/layout/process4"/>
    <dgm:cxn modelId="{05F89122-EA2F-4BE9-93D5-AFD1F7C49254}" type="presOf" srcId="{70A88BB0-DCA2-4050-8F0E-553F0F1FCD29}" destId="{B868C9E2-AA27-45F3-BCB6-4D5053DD920E}" srcOrd="0" destOrd="0" presId="urn:microsoft.com/office/officeart/2005/8/layout/process4"/>
    <dgm:cxn modelId="{24776D3D-22BC-42AD-AC92-EB47D6DADC22}" type="presOf" srcId="{4664FB1D-B755-4378-A20F-63D4AA67456C}" destId="{27855FF3-0D56-4225-A89A-E8F105F9AC55}" srcOrd="1" destOrd="0" presId="urn:microsoft.com/office/officeart/2005/8/layout/process4"/>
    <dgm:cxn modelId="{CB391240-BF16-4424-881D-AA7E1C712BB7}" type="presOf" srcId="{A56E47DE-6425-4751-9C79-79325D5FF0F2}" destId="{DD9CBB95-5E7B-45C7-BC42-C9B48DBCBC57}" srcOrd="0" destOrd="0" presId="urn:microsoft.com/office/officeart/2005/8/layout/process4"/>
    <dgm:cxn modelId="{AA5D5C40-4FC1-4128-A782-4F6276B91809}" type="presOf" srcId="{4712724F-ED09-4CD1-A083-948D80AC3ECA}" destId="{4F4F8302-1E6A-4077-BD2A-ACAFDB8939CD}" srcOrd="0" destOrd="0" presId="urn:microsoft.com/office/officeart/2005/8/layout/process4"/>
    <dgm:cxn modelId="{8F1E6E47-27EF-4DF4-A7CD-C9AE2FC39596}" srcId="{37AF936F-118F-46EB-A79C-F4C471637FCA}" destId="{63A4FC8E-D7B4-4181-B980-7726C10706ED}" srcOrd="1" destOrd="0" parTransId="{007FD282-1DC4-44B6-BEEA-5779ADC3FD45}" sibTransId="{363B38D9-37D8-4CB9-AB05-2CE773E0C07C}"/>
    <dgm:cxn modelId="{52ADE751-4EA7-4DBD-9F6A-C22C4E139D23}" srcId="{1445DD4E-77D9-4412-B7B2-4ADD179BFD6A}" destId="{AB31D3DD-AB1D-41E4-BE5F-F08B05735A5B}" srcOrd="1" destOrd="0" parTransId="{620C70F6-6CF2-498E-9F24-E8454335DA37}" sibTransId="{50803D23-9463-4FAA-B838-61B75D124BCA}"/>
    <dgm:cxn modelId="{4C29B6A6-4500-442F-814E-8CB73780D3CA}" srcId="{4664FB1D-B755-4378-A20F-63D4AA67456C}" destId="{4712724F-ED09-4CD1-A083-948D80AC3ECA}" srcOrd="0" destOrd="0" parTransId="{4F587184-4C17-4289-8687-97D83B17DEFF}" sibTransId="{8B058BD6-AFBF-43AB-89B9-3F6AE746C921}"/>
    <dgm:cxn modelId="{192EC7AE-144D-4FF6-9160-6582AEE22D2F}" type="presOf" srcId="{37AF936F-118F-46EB-A79C-F4C471637FCA}" destId="{F0F6F8D3-C13E-41C3-A309-D70085EAF175}" srcOrd="1" destOrd="0" presId="urn:microsoft.com/office/officeart/2005/8/layout/process4"/>
    <dgm:cxn modelId="{56C646B4-D93B-4FF2-B6BE-8F21276297B7}" srcId="{A56E47DE-6425-4751-9C79-79325D5FF0F2}" destId="{4664FB1D-B755-4378-A20F-63D4AA67456C}" srcOrd="2" destOrd="0" parTransId="{35D70DBE-AEE1-4BF3-ACCE-766C10CF6E40}" sibTransId="{E663FF30-AA4E-40D0-BD7C-64B96A534322}"/>
    <dgm:cxn modelId="{4B7C89B4-682E-4EBE-A30A-DA6D1670D6D9}" type="presOf" srcId="{F5A35FBE-AF33-4FCB-8C45-A26FCA6787C8}" destId="{8D30741C-4D97-49CA-8C19-E2DE5245B4D4}" srcOrd="0" destOrd="0" presId="urn:microsoft.com/office/officeart/2005/8/layout/process4"/>
    <dgm:cxn modelId="{461FB1BE-DC0E-45E2-8B2A-616C4397F9AF}" type="presOf" srcId="{1445DD4E-77D9-4412-B7B2-4ADD179BFD6A}" destId="{9D0EC672-E18B-4221-BA71-03A67A00D1CA}" srcOrd="0" destOrd="0" presId="urn:microsoft.com/office/officeart/2005/8/layout/process4"/>
    <dgm:cxn modelId="{D96A13C8-55D0-4BD3-B1EC-887451DB9DBE}" type="presOf" srcId="{DF7DEDBF-ED17-43EE-AD69-EA039CF5920B}" destId="{0445E23A-AAB9-4AF8-9498-9919D86AD758}" srcOrd="0" destOrd="0" presId="urn:microsoft.com/office/officeart/2005/8/layout/process4"/>
    <dgm:cxn modelId="{46206ECC-3ED1-48D9-83E5-41D0F874EA9C}" type="presOf" srcId="{4664FB1D-B755-4378-A20F-63D4AA67456C}" destId="{873D3373-328E-45A4-8F60-BAF4D390DDF2}" srcOrd="0" destOrd="0" presId="urn:microsoft.com/office/officeart/2005/8/layout/process4"/>
    <dgm:cxn modelId="{A32FDFD0-3FB8-442C-8689-9F248EC4FCF3}" srcId="{A56E47DE-6425-4751-9C79-79325D5FF0F2}" destId="{37AF936F-118F-46EB-A79C-F4C471637FCA}" srcOrd="1" destOrd="0" parTransId="{420B43AC-8D98-4CFA-AEB8-B38A44A98E1B}" sibTransId="{7D6EEED2-84D1-4507-BCEC-21043FC12516}"/>
    <dgm:cxn modelId="{6A92A4E9-20A0-417C-B867-59C24E45E030}" srcId="{1445DD4E-77D9-4412-B7B2-4ADD179BFD6A}" destId="{DF7DEDBF-ED17-43EE-AD69-EA039CF5920B}" srcOrd="0" destOrd="0" parTransId="{1DAAAC69-F5EE-448A-B558-59B1B52F2DA9}" sibTransId="{E6C59A82-43A5-4360-9F52-F40431A4BA32}"/>
    <dgm:cxn modelId="{687AE0EC-4EE6-464B-836F-8B63E4429338}" type="presOf" srcId="{AB31D3DD-AB1D-41E4-BE5F-F08B05735A5B}" destId="{B07097C9-A064-4B6F-BFFE-B6DE492A1CF8}" srcOrd="0" destOrd="0" presId="urn:microsoft.com/office/officeart/2005/8/layout/process4"/>
    <dgm:cxn modelId="{156C50FD-244D-46B5-BE78-CFC9CADD4637}" type="presOf" srcId="{37AF936F-118F-46EB-A79C-F4C471637FCA}" destId="{1E3FB441-D5F6-4C9F-BB9F-CA76E467D81C}" srcOrd="0" destOrd="0" presId="urn:microsoft.com/office/officeart/2005/8/layout/process4"/>
    <dgm:cxn modelId="{E445A7FE-A723-47F2-8732-85A6E76C94AC}" srcId="{A56E47DE-6425-4751-9C79-79325D5FF0F2}" destId="{1445DD4E-77D9-4412-B7B2-4ADD179BFD6A}" srcOrd="0" destOrd="0" parTransId="{B7DDB437-7D8D-4ECB-99DC-FC26C3FA4108}" sibTransId="{29339343-34E2-414C-8D0D-3AFCEE2FCB84}"/>
    <dgm:cxn modelId="{D551C8FF-95E0-414A-A594-CD8A908EBED4}" srcId="{4664FB1D-B755-4378-A20F-63D4AA67456C}" destId="{F5A35FBE-AF33-4FCB-8C45-A26FCA6787C8}" srcOrd="1" destOrd="0" parTransId="{CA199354-8554-4B0C-BBD4-3414643999F9}" sibTransId="{EFA5C803-5170-46F6-B9A2-44EC83910CFB}"/>
    <dgm:cxn modelId="{D841FFF3-5C7A-4880-81D8-88B722344578}" type="presParOf" srcId="{DD9CBB95-5E7B-45C7-BC42-C9B48DBCBC57}" destId="{0B17DE4B-9E30-41C0-9D7D-8B95E6876505}" srcOrd="0" destOrd="0" presId="urn:microsoft.com/office/officeart/2005/8/layout/process4"/>
    <dgm:cxn modelId="{5A92708D-6ED6-48FB-B647-A2B49A4D47CC}" type="presParOf" srcId="{0B17DE4B-9E30-41C0-9D7D-8B95E6876505}" destId="{873D3373-328E-45A4-8F60-BAF4D390DDF2}" srcOrd="0" destOrd="0" presId="urn:microsoft.com/office/officeart/2005/8/layout/process4"/>
    <dgm:cxn modelId="{05C2AF7F-F483-4890-A591-DC3CBF199B68}" type="presParOf" srcId="{0B17DE4B-9E30-41C0-9D7D-8B95E6876505}" destId="{27855FF3-0D56-4225-A89A-E8F105F9AC55}" srcOrd="1" destOrd="0" presId="urn:microsoft.com/office/officeart/2005/8/layout/process4"/>
    <dgm:cxn modelId="{F64F0FD5-5068-4E2B-A2F8-C1A8CE1ECCE4}" type="presParOf" srcId="{0B17DE4B-9E30-41C0-9D7D-8B95E6876505}" destId="{4C56951D-EAD5-4867-9947-8E02755212E2}" srcOrd="2" destOrd="0" presId="urn:microsoft.com/office/officeart/2005/8/layout/process4"/>
    <dgm:cxn modelId="{47F77DBF-A06E-4917-A822-CD1373605ED5}" type="presParOf" srcId="{4C56951D-EAD5-4867-9947-8E02755212E2}" destId="{4F4F8302-1E6A-4077-BD2A-ACAFDB8939CD}" srcOrd="0" destOrd="0" presId="urn:microsoft.com/office/officeart/2005/8/layout/process4"/>
    <dgm:cxn modelId="{8C510690-B842-4EC9-90C0-8CBEE1DE0329}" type="presParOf" srcId="{4C56951D-EAD5-4867-9947-8E02755212E2}" destId="{8D30741C-4D97-49CA-8C19-E2DE5245B4D4}" srcOrd="1" destOrd="0" presId="urn:microsoft.com/office/officeart/2005/8/layout/process4"/>
    <dgm:cxn modelId="{24C41C32-7320-4401-B7A5-4665A9CFE072}" type="presParOf" srcId="{DD9CBB95-5E7B-45C7-BC42-C9B48DBCBC57}" destId="{44EEF8BA-1E00-4B3C-AE75-F41DA20ADF33}" srcOrd="1" destOrd="0" presId="urn:microsoft.com/office/officeart/2005/8/layout/process4"/>
    <dgm:cxn modelId="{1B335B6C-5648-4499-96D0-55E16F054258}" type="presParOf" srcId="{DD9CBB95-5E7B-45C7-BC42-C9B48DBCBC57}" destId="{C0D3412B-6075-4305-8C10-157FD21A067B}" srcOrd="2" destOrd="0" presId="urn:microsoft.com/office/officeart/2005/8/layout/process4"/>
    <dgm:cxn modelId="{CDF09154-C7A7-492D-AB37-045E9B7379E4}" type="presParOf" srcId="{C0D3412B-6075-4305-8C10-157FD21A067B}" destId="{1E3FB441-D5F6-4C9F-BB9F-CA76E467D81C}" srcOrd="0" destOrd="0" presId="urn:microsoft.com/office/officeart/2005/8/layout/process4"/>
    <dgm:cxn modelId="{48750677-E391-4F61-B4D0-8E42B4E9BDF1}" type="presParOf" srcId="{C0D3412B-6075-4305-8C10-157FD21A067B}" destId="{F0F6F8D3-C13E-41C3-A309-D70085EAF175}" srcOrd="1" destOrd="0" presId="urn:microsoft.com/office/officeart/2005/8/layout/process4"/>
    <dgm:cxn modelId="{D578B4C4-807D-4CD5-9138-1694EC0F489E}" type="presParOf" srcId="{C0D3412B-6075-4305-8C10-157FD21A067B}" destId="{9348C71D-6B05-4B39-9EC4-11C4B24CA10E}" srcOrd="2" destOrd="0" presId="urn:microsoft.com/office/officeart/2005/8/layout/process4"/>
    <dgm:cxn modelId="{22AF862E-4576-43EB-A05C-C92DD687E726}" type="presParOf" srcId="{9348C71D-6B05-4B39-9EC4-11C4B24CA10E}" destId="{B868C9E2-AA27-45F3-BCB6-4D5053DD920E}" srcOrd="0" destOrd="0" presId="urn:microsoft.com/office/officeart/2005/8/layout/process4"/>
    <dgm:cxn modelId="{C58FBF7F-C09F-4A34-BB60-530A44362194}" type="presParOf" srcId="{9348C71D-6B05-4B39-9EC4-11C4B24CA10E}" destId="{66924C78-F577-48FE-85CB-C4DAD189E7DA}" srcOrd="1" destOrd="0" presId="urn:microsoft.com/office/officeart/2005/8/layout/process4"/>
    <dgm:cxn modelId="{060A1C02-CF47-4475-B8AC-3768D26D19FF}" type="presParOf" srcId="{DD9CBB95-5E7B-45C7-BC42-C9B48DBCBC57}" destId="{EC36B1BA-585A-4C6F-8658-C4825A8EC88D}" srcOrd="3" destOrd="0" presId="urn:microsoft.com/office/officeart/2005/8/layout/process4"/>
    <dgm:cxn modelId="{C2D5F85A-9296-4777-9CF7-EF01287485EF}" type="presParOf" srcId="{DD9CBB95-5E7B-45C7-BC42-C9B48DBCBC57}" destId="{ECB2F0D8-2868-41DB-B687-476ADC31D664}" srcOrd="4" destOrd="0" presId="urn:microsoft.com/office/officeart/2005/8/layout/process4"/>
    <dgm:cxn modelId="{EACA4A5B-45DE-42FA-BEE8-00DD05AC5B2C}" type="presParOf" srcId="{ECB2F0D8-2868-41DB-B687-476ADC31D664}" destId="{9D0EC672-E18B-4221-BA71-03A67A00D1CA}" srcOrd="0" destOrd="0" presId="urn:microsoft.com/office/officeart/2005/8/layout/process4"/>
    <dgm:cxn modelId="{E86A1A08-5624-4050-B3B5-2B4AB0B1E413}" type="presParOf" srcId="{ECB2F0D8-2868-41DB-B687-476ADC31D664}" destId="{7307FC23-FC04-4DC8-A4FB-76622AC06467}" srcOrd="1" destOrd="0" presId="urn:microsoft.com/office/officeart/2005/8/layout/process4"/>
    <dgm:cxn modelId="{AB1BB99A-7A3C-4914-A770-D0B822E75E91}" type="presParOf" srcId="{ECB2F0D8-2868-41DB-B687-476ADC31D664}" destId="{BE72C27D-41F8-43C1-B9FC-4961CCFE6A24}" srcOrd="2" destOrd="0" presId="urn:microsoft.com/office/officeart/2005/8/layout/process4"/>
    <dgm:cxn modelId="{18D8168C-C9CB-41DE-B7A1-B686CC1809CC}" type="presParOf" srcId="{BE72C27D-41F8-43C1-B9FC-4961CCFE6A24}" destId="{0445E23A-AAB9-4AF8-9498-9919D86AD758}" srcOrd="0" destOrd="0" presId="urn:microsoft.com/office/officeart/2005/8/layout/process4"/>
    <dgm:cxn modelId="{7FD50E12-79C8-4009-97EC-F5C3A0F6A375}" type="presParOf" srcId="{BE72C27D-41F8-43C1-B9FC-4961CCFE6A24}" destId="{B07097C9-A064-4B6F-BFFE-B6DE492A1CF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2F456-FD4B-48C6-9415-C5E2CEC01D2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61BDB5E-13B5-46B4-AEB7-ACE4B1FD2923}">
      <dgm:prSet phldrT="[Texto]" custT="1"/>
      <dgm:spPr/>
      <dgm:t>
        <a:bodyPr/>
        <a:lstStyle/>
        <a:p>
          <a:r>
            <a:rPr lang="es-PE" sz="1800" b="1" dirty="0"/>
            <a:t>Gasolinas, Gasoholes y turbo</a:t>
          </a:r>
        </a:p>
      </dgm:t>
    </dgm:pt>
    <dgm:pt modelId="{90343644-E823-463C-AB98-EB35DFE05E03}" type="parTrans" cxnId="{907D01A1-C090-4A51-946B-B173B55D1667}">
      <dgm:prSet/>
      <dgm:spPr/>
      <dgm:t>
        <a:bodyPr/>
        <a:lstStyle/>
        <a:p>
          <a:endParaRPr lang="es-PE"/>
        </a:p>
      </dgm:t>
    </dgm:pt>
    <dgm:pt modelId="{7F1D7B6D-EB27-46F6-BA74-0F27FCACE33F}" type="sibTrans" cxnId="{907D01A1-C090-4A51-946B-B173B55D1667}">
      <dgm:prSet/>
      <dgm:spPr/>
      <dgm:t>
        <a:bodyPr/>
        <a:lstStyle/>
        <a:p>
          <a:endParaRPr lang="es-PE"/>
        </a:p>
      </dgm:t>
    </dgm:pt>
    <dgm:pt modelId="{F8AF87E3-8FFF-4499-BD37-DF2997E39CC6}">
      <dgm:prSet phldrT="[Texto]" custT="1"/>
      <dgm:spPr/>
      <dgm:t>
        <a:bodyPr/>
        <a:lstStyle/>
        <a:p>
          <a:r>
            <a:rPr lang="es-PE" sz="1800" b="1" dirty="0"/>
            <a:t>70 MBD</a:t>
          </a:r>
        </a:p>
      </dgm:t>
    </dgm:pt>
    <dgm:pt modelId="{496F8734-BE62-4956-82C8-086BA8B79FBE}" type="parTrans" cxnId="{AD01C5D1-597B-4B0F-9EFB-9C690396CB18}">
      <dgm:prSet/>
      <dgm:spPr/>
      <dgm:t>
        <a:bodyPr/>
        <a:lstStyle/>
        <a:p>
          <a:endParaRPr lang="es-PE"/>
        </a:p>
      </dgm:t>
    </dgm:pt>
    <dgm:pt modelId="{08DD0627-B470-40F0-887C-5225DB51DAEE}" type="sibTrans" cxnId="{AD01C5D1-597B-4B0F-9EFB-9C690396CB18}">
      <dgm:prSet/>
      <dgm:spPr/>
      <dgm:t>
        <a:bodyPr/>
        <a:lstStyle/>
        <a:p>
          <a:endParaRPr lang="es-PE"/>
        </a:p>
      </dgm:t>
    </dgm:pt>
    <dgm:pt modelId="{35D6A47A-9932-4AD9-9B4B-6084441F4263}">
      <dgm:prSet phldrT="[Texto]" custT="1"/>
      <dgm:spPr/>
      <dgm:t>
        <a:bodyPr/>
        <a:lstStyle/>
        <a:p>
          <a:r>
            <a:rPr lang="es-PE" sz="1800" b="1" dirty="0"/>
            <a:t>35%</a:t>
          </a:r>
        </a:p>
      </dgm:t>
    </dgm:pt>
    <dgm:pt modelId="{A443CF2F-C3B1-4988-B212-0C9EF80C319C}" type="parTrans" cxnId="{69A567E8-A832-4C54-8AC1-1A13340805BE}">
      <dgm:prSet/>
      <dgm:spPr/>
      <dgm:t>
        <a:bodyPr/>
        <a:lstStyle/>
        <a:p>
          <a:endParaRPr lang="es-PE"/>
        </a:p>
      </dgm:t>
    </dgm:pt>
    <dgm:pt modelId="{0B16F824-E122-41F3-AAC8-CE624E9F9C86}" type="sibTrans" cxnId="{69A567E8-A832-4C54-8AC1-1A13340805BE}">
      <dgm:prSet/>
      <dgm:spPr/>
      <dgm:t>
        <a:bodyPr/>
        <a:lstStyle/>
        <a:p>
          <a:endParaRPr lang="es-PE"/>
        </a:p>
      </dgm:t>
    </dgm:pt>
    <dgm:pt modelId="{D9E34CD6-C37E-4AE3-8304-387626C7B96F}">
      <dgm:prSet phldrT="[Texto]" custT="1"/>
      <dgm:spPr/>
      <dgm:t>
        <a:bodyPr/>
        <a:lstStyle/>
        <a:p>
          <a:r>
            <a:rPr lang="es-PE" sz="1800" b="1" dirty="0"/>
            <a:t>Diésel B5 y B5 S50 </a:t>
          </a:r>
        </a:p>
      </dgm:t>
    </dgm:pt>
    <dgm:pt modelId="{9019B690-9FE1-4673-ABFB-221976EEC1AD}" type="parTrans" cxnId="{8393B6B0-FFBB-4919-8EBB-3DAC1A4804E8}">
      <dgm:prSet/>
      <dgm:spPr/>
      <dgm:t>
        <a:bodyPr/>
        <a:lstStyle/>
        <a:p>
          <a:endParaRPr lang="es-PE"/>
        </a:p>
      </dgm:t>
    </dgm:pt>
    <dgm:pt modelId="{827BC0B1-62B3-4A10-8B26-B96EE60D6B32}" type="sibTrans" cxnId="{8393B6B0-FFBB-4919-8EBB-3DAC1A4804E8}">
      <dgm:prSet/>
      <dgm:spPr/>
      <dgm:t>
        <a:bodyPr/>
        <a:lstStyle/>
        <a:p>
          <a:endParaRPr lang="es-PE"/>
        </a:p>
      </dgm:t>
    </dgm:pt>
    <dgm:pt modelId="{5E0C9E29-FCCA-4A0C-BF9E-7C84520F729C}">
      <dgm:prSet phldrT="[Texto]" custT="1"/>
      <dgm:spPr/>
      <dgm:t>
        <a:bodyPr/>
        <a:lstStyle/>
        <a:p>
          <a:r>
            <a:rPr lang="es-PE" sz="1800" b="1" dirty="0"/>
            <a:t>128 MBD</a:t>
          </a:r>
        </a:p>
      </dgm:t>
    </dgm:pt>
    <dgm:pt modelId="{ECB9D26E-2266-49C5-B156-A4FEA4F853FD}" type="parTrans" cxnId="{EAA84D9D-E148-47E3-BEAE-9A424F361D77}">
      <dgm:prSet/>
      <dgm:spPr/>
      <dgm:t>
        <a:bodyPr/>
        <a:lstStyle/>
        <a:p>
          <a:endParaRPr lang="es-PE"/>
        </a:p>
      </dgm:t>
    </dgm:pt>
    <dgm:pt modelId="{4D914C69-3562-4AA3-BA40-3D21F0815EAF}" type="sibTrans" cxnId="{EAA84D9D-E148-47E3-BEAE-9A424F361D77}">
      <dgm:prSet/>
      <dgm:spPr/>
      <dgm:t>
        <a:bodyPr/>
        <a:lstStyle/>
        <a:p>
          <a:endParaRPr lang="es-PE"/>
        </a:p>
      </dgm:t>
    </dgm:pt>
    <dgm:pt modelId="{5909C404-8254-4077-8ABE-F35B2FF15FC6}">
      <dgm:prSet phldrT="[Texto]" custT="1"/>
      <dgm:spPr/>
      <dgm:t>
        <a:bodyPr/>
        <a:lstStyle/>
        <a:p>
          <a:r>
            <a:rPr lang="es-PE" sz="1800" b="1" dirty="0"/>
            <a:t>64%</a:t>
          </a:r>
        </a:p>
      </dgm:t>
    </dgm:pt>
    <dgm:pt modelId="{5DA02547-C024-4B9D-AA8C-363769484367}" type="parTrans" cxnId="{14BB7E4A-FAD6-4C67-B2B8-AF9D6397746B}">
      <dgm:prSet/>
      <dgm:spPr/>
      <dgm:t>
        <a:bodyPr/>
        <a:lstStyle/>
        <a:p>
          <a:endParaRPr lang="es-PE"/>
        </a:p>
      </dgm:t>
    </dgm:pt>
    <dgm:pt modelId="{1EC0495B-337D-4497-AA7E-7AD2043BA169}" type="sibTrans" cxnId="{14BB7E4A-FAD6-4C67-B2B8-AF9D6397746B}">
      <dgm:prSet/>
      <dgm:spPr/>
      <dgm:t>
        <a:bodyPr/>
        <a:lstStyle/>
        <a:p>
          <a:endParaRPr lang="es-PE"/>
        </a:p>
      </dgm:t>
    </dgm:pt>
    <dgm:pt modelId="{04A6D7D6-6BA1-4401-8014-C0A4E1967352}">
      <dgm:prSet phldrT="[Texto]" custT="1"/>
      <dgm:spPr/>
      <dgm:t>
        <a:bodyPr/>
        <a:lstStyle/>
        <a:p>
          <a:r>
            <a:rPr lang="es-PE" sz="1800" b="1" dirty="0"/>
            <a:t>Residuales, MGO e IFO</a:t>
          </a:r>
        </a:p>
      </dgm:t>
    </dgm:pt>
    <dgm:pt modelId="{764299AB-DBE5-4C30-BC91-399A1E879806}" type="parTrans" cxnId="{DA62DF9C-CE9D-4A12-B644-F23E06B30134}">
      <dgm:prSet/>
      <dgm:spPr/>
      <dgm:t>
        <a:bodyPr/>
        <a:lstStyle/>
        <a:p>
          <a:endParaRPr lang="es-PE"/>
        </a:p>
      </dgm:t>
    </dgm:pt>
    <dgm:pt modelId="{EB38D80C-D936-4124-84F5-7CC229B984FC}" type="sibTrans" cxnId="{DA62DF9C-CE9D-4A12-B644-F23E06B30134}">
      <dgm:prSet/>
      <dgm:spPr/>
      <dgm:t>
        <a:bodyPr/>
        <a:lstStyle/>
        <a:p>
          <a:endParaRPr lang="es-PE"/>
        </a:p>
      </dgm:t>
    </dgm:pt>
    <dgm:pt modelId="{010B41DD-AB9C-4A64-9374-AA5FCB28D692}">
      <dgm:prSet phldrT="[Texto]" custT="1"/>
      <dgm:spPr/>
      <dgm:t>
        <a:bodyPr/>
        <a:lstStyle/>
        <a:p>
          <a:r>
            <a:rPr lang="es-PE" sz="1800" b="1" dirty="0"/>
            <a:t>2 MBD</a:t>
          </a:r>
        </a:p>
      </dgm:t>
    </dgm:pt>
    <dgm:pt modelId="{3FB33E3F-1902-4A49-A74B-154207781392}" type="parTrans" cxnId="{C6EF8E39-6702-4C96-A096-772F12CAB5D7}">
      <dgm:prSet/>
      <dgm:spPr/>
      <dgm:t>
        <a:bodyPr/>
        <a:lstStyle/>
        <a:p>
          <a:endParaRPr lang="es-PE"/>
        </a:p>
      </dgm:t>
    </dgm:pt>
    <dgm:pt modelId="{A350CBF7-3977-429B-AD74-840237D0DAEC}" type="sibTrans" cxnId="{C6EF8E39-6702-4C96-A096-772F12CAB5D7}">
      <dgm:prSet/>
      <dgm:spPr/>
      <dgm:t>
        <a:bodyPr/>
        <a:lstStyle/>
        <a:p>
          <a:endParaRPr lang="es-PE"/>
        </a:p>
      </dgm:t>
    </dgm:pt>
    <dgm:pt modelId="{FF20544C-7B5A-49B7-A54D-02B24D02EB76}">
      <dgm:prSet phldrT="[Texto]" custT="1"/>
      <dgm:spPr/>
      <dgm:t>
        <a:bodyPr/>
        <a:lstStyle/>
        <a:p>
          <a:r>
            <a:rPr lang="es-PE" sz="1800" b="1" dirty="0"/>
            <a:t>1%</a:t>
          </a:r>
        </a:p>
      </dgm:t>
    </dgm:pt>
    <dgm:pt modelId="{80B05BDE-29BB-41B1-85BE-02A39B663A15}" type="parTrans" cxnId="{7B05A16B-B8F1-4BFA-A61E-A1F5EB3F891F}">
      <dgm:prSet/>
      <dgm:spPr/>
      <dgm:t>
        <a:bodyPr/>
        <a:lstStyle/>
        <a:p>
          <a:endParaRPr lang="es-PE"/>
        </a:p>
      </dgm:t>
    </dgm:pt>
    <dgm:pt modelId="{646A4A04-41D0-488C-9C9F-3F9DA1A516EE}" type="sibTrans" cxnId="{7B05A16B-B8F1-4BFA-A61E-A1F5EB3F891F}">
      <dgm:prSet/>
      <dgm:spPr/>
      <dgm:t>
        <a:bodyPr/>
        <a:lstStyle/>
        <a:p>
          <a:endParaRPr lang="es-PE"/>
        </a:p>
      </dgm:t>
    </dgm:pt>
    <dgm:pt modelId="{E34F9305-19C1-4645-A900-97786B36FF39}" type="pres">
      <dgm:prSet presAssocID="{FDA2F456-FD4B-48C6-9415-C5E2CEC01D2C}" presName="Name0" presStyleCnt="0">
        <dgm:presLayoutVars>
          <dgm:dir/>
          <dgm:animLvl val="lvl"/>
          <dgm:resizeHandles val="exact"/>
        </dgm:presLayoutVars>
      </dgm:prSet>
      <dgm:spPr/>
    </dgm:pt>
    <dgm:pt modelId="{77BB16FA-E08F-4C17-ABC5-DA88D0E0B3AE}" type="pres">
      <dgm:prSet presAssocID="{04A6D7D6-6BA1-4401-8014-C0A4E1967352}" presName="boxAndChildren" presStyleCnt="0"/>
      <dgm:spPr/>
    </dgm:pt>
    <dgm:pt modelId="{94077059-777F-4F0D-AB4F-4847DDF34A18}" type="pres">
      <dgm:prSet presAssocID="{04A6D7D6-6BA1-4401-8014-C0A4E1967352}" presName="parentTextBox" presStyleLbl="node1" presStyleIdx="0" presStyleCnt="3"/>
      <dgm:spPr/>
    </dgm:pt>
    <dgm:pt modelId="{EA8D63B2-AEEF-4A76-94CB-A9956C7FFA3F}" type="pres">
      <dgm:prSet presAssocID="{04A6D7D6-6BA1-4401-8014-C0A4E1967352}" presName="entireBox" presStyleLbl="node1" presStyleIdx="0" presStyleCnt="3"/>
      <dgm:spPr/>
    </dgm:pt>
    <dgm:pt modelId="{54BCA286-9CEE-4D6F-A772-DA0153FB46F4}" type="pres">
      <dgm:prSet presAssocID="{04A6D7D6-6BA1-4401-8014-C0A4E1967352}" presName="descendantBox" presStyleCnt="0"/>
      <dgm:spPr/>
    </dgm:pt>
    <dgm:pt modelId="{6C36F525-BDA5-4C9E-8FB2-9A9EF88C0D72}" type="pres">
      <dgm:prSet presAssocID="{010B41DD-AB9C-4A64-9374-AA5FCB28D692}" presName="childTextBox" presStyleLbl="fgAccFollowNode1" presStyleIdx="0" presStyleCnt="6">
        <dgm:presLayoutVars>
          <dgm:bulletEnabled val="1"/>
        </dgm:presLayoutVars>
      </dgm:prSet>
      <dgm:spPr/>
    </dgm:pt>
    <dgm:pt modelId="{F8DBCFBD-B6FE-428B-9EB4-3E6EE29C6A8F}" type="pres">
      <dgm:prSet presAssocID="{FF20544C-7B5A-49B7-A54D-02B24D02EB76}" presName="childTextBox" presStyleLbl="fgAccFollowNode1" presStyleIdx="1" presStyleCnt="6">
        <dgm:presLayoutVars>
          <dgm:bulletEnabled val="1"/>
        </dgm:presLayoutVars>
      </dgm:prSet>
      <dgm:spPr/>
    </dgm:pt>
    <dgm:pt modelId="{68027D86-9917-41C5-97FD-DEB278C2244F}" type="pres">
      <dgm:prSet presAssocID="{827BC0B1-62B3-4A10-8B26-B96EE60D6B32}" presName="sp" presStyleCnt="0"/>
      <dgm:spPr/>
    </dgm:pt>
    <dgm:pt modelId="{D5F047D4-4A26-4BFA-83C4-60E307D49388}" type="pres">
      <dgm:prSet presAssocID="{D9E34CD6-C37E-4AE3-8304-387626C7B96F}" presName="arrowAndChildren" presStyleCnt="0"/>
      <dgm:spPr/>
    </dgm:pt>
    <dgm:pt modelId="{2B5D3F27-3FF3-491A-A19B-840A045BEE2A}" type="pres">
      <dgm:prSet presAssocID="{D9E34CD6-C37E-4AE3-8304-387626C7B96F}" presName="parentTextArrow" presStyleLbl="node1" presStyleIdx="0" presStyleCnt="3"/>
      <dgm:spPr/>
    </dgm:pt>
    <dgm:pt modelId="{5AF437AF-C742-4FEC-81A1-2397949A8C7E}" type="pres">
      <dgm:prSet presAssocID="{D9E34CD6-C37E-4AE3-8304-387626C7B96F}" presName="arrow" presStyleLbl="node1" presStyleIdx="1" presStyleCnt="3"/>
      <dgm:spPr/>
    </dgm:pt>
    <dgm:pt modelId="{370E7311-02B0-4FB7-952E-81573CDB82B3}" type="pres">
      <dgm:prSet presAssocID="{D9E34CD6-C37E-4AE3-8304-387626C7B96F}" presName="descendantArrow" presStyleCnt="0"/>
      <dgm:spPr/>
    </dgm:pt>
    <dgm:pt modelId="{31581A8C-FD9A-4B04-9E15-FA80BC234458}" type="pres">
      <dgm:prSet presAssocID="{5E0C9E29-FCCA-4A0C-BF9E-7C84520F729C}" presName="childTextArrow" presStyleLbl="fgAccFollowNode1" presStyleIdx="2" presStyleCnt="6">
        <dgm:presLayoutVars>
          <dgm:bulletEnabled val="1"/>
        </dgm:presLayoutVars>
      </dgm:prSet>
      <dgm:spPr/>
    </dgm:pt>
    <dgm:pt modelId="{DEC2B7EB-92DA-4C89-9E84-3C2F10E327FC}" type="pres">
      <dgm:prSet presAssocID="{5909C404-8254-4077-8ABE-F35B2FF15FC6}" presName="childTextArrow" presStyleLbl="fgAccFollowNode1" presStyleIdx="3" presStyleCnt="6">
        <dgm:presLayoutVars>
          <dgm:bulletEnabled val="1"/>
        </dgm:presLayoutVars>
      </dgm:prSet>
      <dgm:spPr/>
    </dgm:pt>
    <dgm:pt modelId="{2AA6D07C-E35E-46C8-A728-DFC349DCD8DD}" type="pres">
      <dgm:prSet presAssocID="{7F1D7B6D-EB27-46F6-BA74-0F27FCACE33F}" presName="sp" presStyleCnt="0"/>
      <dgm:spPr/>
    </dgm:pt>
    <dgm:pt modelId="{EA367074-DBAF-449D-BC5A-2603FA3E3D77}" type="pres">
      <dgm:prSet presAssocID="{361BDB5E-13B5-46B4-AEB7-ACE4B1FD2923}" presName="arrowAndChildren" presStyleCnt="0"/>
      <dgm:spPr/>
    </dgm:pt>
    <dgm:pt modelId="{AC2B6F69-2E51-49DD-B05B-FB5C3AD29B93}" type="pres">
      <dgm:prSet presAssocID="{361BDB5E-13B5-46B4-AEB7-ACE4B1FD2923}" presName="parentTextArrow" presStyleLbl="node1" presStyleIdx="1" presStyleCnt="3"/>
      <dgm:spPr/>
    </dgm:pt>
    <dgm:pt modelId="{CE06D959-4469-45B5-ADA2-22839EC81DEA}" type="pres">
      <dgm:prSet presAssocID="{361BDB5E-13B5-46B4-AEB7-ACE4B1FD2923}" presName="arrow" presStyleLbl="node1" presStyleIdx="2" presStyleCnt="3"/>
      <dgm:spPr/>
    </dgm:pt>
    <dgm:pt modelId="{2A9F382E-A4EB-4C18-94AC-24F04A284810}" type="pres">
      <dgm:prSet presAssocID="{361BDB5E-13B5-46B4-AEB7-ACE4B1FD2923}" presName="descendantArrow" presStyleCnt="0"/>
      <dgm:spPr/>
    </dgm:pt>
    <dgm:pt modelId="{1FAC345B-30A3-4D14-89A6-317FFE6F2876}" type="pres">
      <dgm:prSet presAssocID="{F8AF87E3-8FFF-4499-BD37-DF2997E39CC6}" presName="childTextArrow" presStyleLbl="fgAccFollowNode1" presStyleIdx="4" presStyleCnt="6">
        <dgm:presLayoutVars>
          <dgm:bulletEnabled val="1"/>
        </dgm:presLayoutVars>
      </dgm:prSet>
      <dgm:spPr/>
    </dgm:pt>
    <dgm:pt modelId="{ABEC0B7A-E1C8-4FF0-A319-F69A6EE1F182}" type="pres">
      <dgm:prSet presAssocID="{35D6A47A-9932-4AD9-9B4B-6084441F426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51AEDC03-C8F2-45FC-BE17-4174242E05E0}" type="presOf" srcId="{35D6A47A-9932-4AD9-9B4B-6084441F4263}" destId="{ABEC0B7A-E1C8-4FF0-A319-F69A6EE1F182}" srcOrd="0" destOrd="0" presId="urn:microsoft.com/office/officeart/2005/8/layout/process4"/>
    <dgm:cxn modelId="{65218C14-1C44-4E22-B97B-470A20C021F9}" type="presOf" srcId="{FDA2F456-FD4B-48C6-9415-C5E2CEC01D2C}" destId="{E34F9305-19C1-4645-A900-97786B36FF39}" srcOrd="0" destOrd="0" presId="urn:microsoft.com/office/officeart/2005/8/layout/process4"/>
    <dgm:cxn modelId="{335A2534-A041-4D18-9C08-4ED8BE4DB48C}" type="presOf" srcId="{361BDB5E-13B5-46B4-AEB7-ACE4B1FD2923}" destId="{AC2B6F69-2E51-49DD-B05B-FB5C3AD29B93}" srcOrd="0" destOrd="0" presId="urn:microsoft.com/office/officeart/2005/8/layout/process4"/>
    <dgm:cxn modelId="{C6EF8E39-6702-4C96-A096-772F12CAB5D7}" srcId="{04A6D7D6-6BA1-4401-8014-C0A4E1967352}" destId="{010B41DD-AB9C-4A64-9374-AA5FCB28D692}" srcOrd="0" destOrd="0" parTransId="{3FB33E3F-1902-4A49-A74B-154207781392}" sibTransId="{A350CBF7-3977-429B-AD74-840237D0DAEC}"/>
    <dgm:cxn modelId="{291A8944-8589-4F34-BBA9-CC943CEF4FF8}" type="presOf" srcId="{361BDB5E-13B5-46B4-AEB7-ACE4B1FD2923}" destId="{CE06D959-4469-45B5-ADA2-22839EC81DEA}" srcOrd="1" destOrd="0" presId="urn:microsoft.com/office/officeart/2005/8/layout/process4"/>
    <dgm:cxn modelId="{0C1AAF65-7219-49D0-A186-F1A1D97B8572}" type="presOf" srcId="{5E0C9E29-FCCA-4A0C-BF9E-7C84520F729C}" destId="{31581A8C-FD9A-4B04-9E15-FA80BC234458}" srcOrd="0" destOrd="0" presId="urn:microsoft.com/office/officeart/2005/8/layout/process4"/>
    <dgm:cxn modelId="{C79A4648-357E-464B-866B-7106505E7A56}" type="presOf" srcId="{010B41DD-AB9C-4A64-9374-AA5FCB28D692}" destId="{6C36F525-BDA5-4C9E-8FB2-9A9EF88C0D72}" srcOrd="0" destOrd="0" presId="urn:microsoft.com/office/officeart/2005/8/layout/process4"/>
    <dgm:cxn modelId="{8880736A-BE00-4BCF-8D3D-86A72A1A21EA}" type="presOf" srcId="{FF20544C-7B5A-49B7-A54D-02B24D02EB76}" destId="{F8DBCFBD-B6FE-428B-9EB4-3E6EE29C6A8F}" srcOrd="0" destOrd="0" presId="urn:microsoft.com/office/officeart/2005/8/layout/process4"/>
    <dgm:cxn modelId="{14BB7E4A-FAD6-4C67-B2B8-AF9D6397746B}" srcId="{D9E34CD6-C37E-4AE3-8304-387626C7B96F}" destId="{5909C404-8254-4077-8ABE-F35B2FF15FC6}" srcOrd="1" destOrd="0" parTransId="{5DA02547-C024-4B9D-AA8C-363769484367}" sibTransId="{1EC0495B-337D-4497-AA7E-7AD2043BA169}"/>
    <dgm:cxn modelId="{7B05A16B-B8F1-4BFA-A61E-A1F5EB3F891F}" srcId="{04A6D7D6-6BA1-4401-8014-C0A4E1967352}" destId="{FF20544C-7B5A-49B7-A54D-02B24D02EB76}" srcOrd="1" destOrd="0" parTransId="{80B05BDE-29BB-41B1-85BE-02A39B663A15}" sibTransId="{646A4A04-41D0-488C-9C9F-3F9DA1A516EE}"/>
    <dgm:cxn modelId="{DA62DF9C-CE9D-4A12-B644-F23E06B30134}" srcId="{FDA2F456-FD4B-48C6-9415-C5E2CEC01D2C}" destId="{04A6D7D6-6BA1-4401-8014-C0A4E1967352}" srcOrd="2" destOrd="0" parTransId="{764299AB-DBE5-4C30-BC91-399A1E879806}" sibTransId="{EB38D80C-D936-4124-84F5-7CC229B984FC}"/>
    <dgm:cxn modelId="{EAA84D9D-E148-47E3-BEAE-9A424F361D77}" srcId="{D9E34CD6-C37E-4AE3-8304-387626C7B96F}" destId="{5E0C9E29-FCCA-4A0C-BF9E-7C84520F729C}" srcOrd="0" destOrd="0" parTransId="{ECB9D26E-2266-49C5-B156-A4FEA4F853FD}" sibTransId="{4D914C69-3562-4AA3-BA40-3D21F0815EAF}"/>
    <dgm:cxn modelId="{907D01A1-C090-4A51-946B-B173B55D1667}" srcId="{FDA2F456-FD4B-48C6-9415-C5E2CEC01D2C}" destId="{361BDB5E-13B5-46B4-AEB7-ACE4B1FD2923}" srcOrd="0" destOrd="0" parTransId="{90343644-E823-463C-AB98-EB35DFE05E03}" sibTransId="{7F1D7B6D-EB27-46F6-BA74-0F27FCACE33F}"/>
    <dgm:cxn modelId="{8393B6B0-FFBB-4919-8EBB-3DAC1A4804E8}" srcId="{FDA2F456-FD4B-48C6-9415-C5E2CEC01D2C}" destId="{D9E34CD6-C37E-4AE3-8304-387626C7B96F}" srcOrd="1" destOrd="0" parTransId="{9019B690-9FE1-4673-ABFB-221976EEC1AD}" sibTransId="{827BC0B1-62B3-4A10-8B26-B96EE60D6B32}"/>
    <dgm:cxn modelId="{E596B8B6-EAA6-4B39-A091-BA70048BFFC7}" type="presOf" srcId="{D9E34CD6-C37E-4AE3-8304-387626C7B96F}" destId="{2B5D3F27-3FF3-491A-A19B-840A045BEE2A}" srcOrd="0" destOrd="0" presId="urn:microsoft.com/office/officeart/2005/8/layout/process4"/>
    <dgm:cxn modelId="{23F58DBA-DCBD-4E41-BE24-247544CDC46C}" type="presOf" srcId="{D9E34CD6-C37E-4AE3-8304-387626C7B96F}" destId="{5AF437AF-C742-4FEC-81A1-2397949A8C7E}" srcOrd="1" destOrd="0" presId="urn:microsoft.com/office/officeart/2005/8/layout/process4"/>
    <dgm:cxn modelId="{329759BD-2958-43E8-9FDD-A25E10359239}" type="presOf" srcId="{04A6D7D6-6BA1-4401-8014-C0A4E1967352}" destId="{EA8D63B2-AEEF-4A76-94CB-A9956C7FFA3F}" srcOrd="1" destOrd="0" presId="urn:microsoft.com/office/officeart/2005/8/layout/process4"/>
    <dgm:cxn modelId="{237CF8C6-BFE4-47BC-8D8C-23CFD0699248}" type="presOf" srcId="{F8AF87E3-8FFF-4499-BD37-DF2997E39CC6}" destId="{1FAC345B-30A3-4D14-89A6-317FFE6F2876}" srcOrd="0" destOrd="0" presId="urn:microsoft.com/office/officeart/2005/8/layout/process4"/>
    <dgm:cxn modelId="{AD01C5D1-597B-4B0F-9EFB-9C690396CB18}" srcId="{361BDB5E-13B5-46B4-AEB7-ACE4B1FD2923}" destId="{F8AF87E3-8FFF-4499-BD37-DF2997E39CC6}" srcOrd="0" destOrd="0" parTransId="{496F8734-BE62-4956-82C8-086BA8B79FBE}" sibTransId="{08DD0627-B470-40F0-887C-5225DB51DAEE}"/>
    <dgm:cxn modelId="{E6C4CCD1-944A-4A16-AC61-9415E26A28F5}" type="presOf" srcId="{04A6D7D6-6BA1-4401-8014-C0A4E1967352}" destId="{94077059-777F-4F0D-AB4F-4847DDF34A18}" srcOrd="0" destOrd="0" presId="urn:microsoft.com/office/officeart/2005/8/layout/process4"/>
    <dgm:cxn modelId="{98945EE0-5087-4404-A982-328114C9ED63}" type="presOf" srcId="{5909C404-8254-4077-8ABE-F35B2FF15FC6}" destId="{DEC2B7EB-92DA-4C89-9E84-3C2F10E327FC}" srcOrd="0" destOrd="0" presId="urn:microsoft.com/office/officeart/2005/8/layout/process4"/>
    <dgm:cxn modelId="{69A567E8-A832-4C54-8AC1-1A13340805BE}" srcId="{361BDB5E-13B5-46B4-AEB7-ACE4B1FD2923}" destId="{35D6A47A-9932-4AD9-9B4B-6084441F4263}" srcOrd="1" destOrd="0" parTransId="{A443CF2F-C3B1-4988-B212-0C9EF80C319C}" sibTransId="{0B16F824-E122-41F3-AAC8-CE624E9F9C86}"/>
    <dgm:cxn modelId="{2019EC42-1ADC-44FC-BAD2-9EA48F39EE13}" type="presParOf" srcId="{E34F9305-19C1-4645-A900-97786B36FF39}" destId="{77BB16FA-E08F-4C17-ABC5-DA88D0E0B3AE}" srcOrd="0" destOrd="0" presId="urn:microsoft.com/office/officeart/2005/8/layout/process4"/>
    <dgm:cxn modelId="{803ADF6A-50B9-4CCE-9535-0A14AAF6BBBE}" type="presParOf" srcId="{77BB16FA-E08F-4C17-ABC5-DA88D0E0B3AE}" destId="{94077059-777F-4F0D-AB4F-4847DDF34A18}" srcOrd="0" destOrd="0" presId="urn:microsoft.com/office/officeart/2005/8/layout/process4"/>
    <dgm:cxn modelId="{EAB3E5C9-3FB4-4944-B8F8-E4F8968D9CFB}" type="presParOf" srcId="{77BB16FA-E08F-4C17-ABC5-DA88D0E0B3AE}" destId="{EA8D63B2-AEEF-4A76-94CB-A9956C7FFA3F}" srcOrd="1" destOrd="0" presId="urn:microsoft.com/office/officeart/2005/8/layout/process4"/>
    <dgm:cxn modelId="{14B04722-1802-42B8-89EF-0541CA3D67C5}" type="presParOf" srcId="{77BB16FA-E08F-4C17-ABC5-DA88D0E0B3AE}" destId="{54BCA286-9CEE-4D6F-A772-DA0153FB46F4}" srcOrd="2" destOrd="0" presId="urn:microsoft.com/office/officeart/2005/8/layout/process4"/>
    <dgm:cxn modelId="{E72893EB-88FB-492A-908F-D5CE0D1EE03D}" type="presParOf" srcId="{54BCA286-9CEE-4D6F-A772-DA0153FB46F4}" destId="{6C36F525-BDA5-4C9E-8FB2-9A9EF88C0D72}" srcOrd="0" destOrd="0" presId="urn:microsoft.com/office/officeart/2005/8/layout/process4"/>
    <dgm:cxn modelId="{8DA506CC-60E8-4D91-9AFC-65D797910494}" type="presParOf" srcId="{54BCA286-9CEE-4D6F-A772-DA0153FB46F4}" destId="{F8DBCFBD-B6FE-428B-9EB4-3E6EE29C6A8F}" srcOrd="1" destOrd="0" presId="urn:microsoft.com/office/officeart/2005/8/layout/process4"/>
    <dgm:cxn modelId="{2AEB6A27-9573-46FB-A839-46A91B71C5C4}" type="presParOf" srcId="{E34F9305-19C1-4645-A900-97786B36FF39}" destId="{68027D86-9917-41C5-97FD-DEB278C2244F}" srcOrd="1" destOrd="0" presId="urn:microsoft.com/office/officeart/2005/8/layout/process4"/>
    <dgm:cxn modelId="{01D2B80E-4C2F-4F84-8170-A40F8E93BE32}" type="presParOf" srcId="{E34F9305-19C1-4645-A900-97786B36FF39}" destId="{D5F047D4-4A26-4BFA-83C4-60E307D49388}" srcOrd="2" destOrd="0" presId="urn:microsoft.com/office/officeart/2005/8/layout/process4"/>
    <dgm:cxn modelId="{4FBAF255-1699-4469-A5C7-749FA30C2BAD}" type="presParOf" srcId="{D5F047D4-4A26-4BFA-83C4-60E307D49388}" destId="{2B5D3F27-3FF3-491A-A19B-840A045BEE2A}" srcOrd="0" destOrd="0" presId="urn:microsoft.com/office/officeart/2005/8/layout/process4"/>
    <dgm:cxn modelId="{53017168-BB5D-4694-BE1A-A1BF2C153349}" type="presParOf" srcId="{D5F047D4-4A26-4BFA-83C4-60E307D49388}" destId="{5AF437AF-C742-4FEC-81A1-2397949A8C7E}" srcOrd="1" destOrd="0" presId="urn:microsoft.com/office/officeart/2005/8/layout/process4"/>
    <dgm:cxn modelId="{4AC90A34-3C26-4D9A-B727-291713A6A498}" type="presParOf" srcId="{D5F047D4-4A26-4BFA-83C4-60E307D49388}" destId="{370E7311-02B0-4FB7-952E-81573CDB82B3}" srcOrd="2" destOrd="0" presId="urn:microsoft.com/office/officeart/2005/8/layout/process4"/>
    <dgm:cxn modelId="{1F91BDFA-A3AB-4DEB-8E3B-1C798EA8D174}" type="presParOf" srcId="{370E7311-02B0-4FB7-952E-81573CDB82B3}" destId="{31581A8C-FD9A-4B04-9E15-FA80BC234458}" srcOrd="0" destOrd="0" presId="urn:microsoft.com/office/officeart/2005/8/layout/process4"/>
    <dgm:cxn modelId="{AF6BB300-F565-49E5-8771-A9834C4FAC33}" type="presParOf" srcId="{370E7311-02B0-4FB7-952E-81573CDB82B3}" destId="{DEC2B7EB-92DA-4C89-9E84-3C2F10E327FC}" srcOrd="1" destOrd="0" presId="urn:microsoft.com/office/officeart/2005/8/layout/process4"/>
    <dgm:cxn modelId="{1F2B83D0-9B56-40AB-B39A-C17382A19FE4}" type="presParOf" srcId="{E34F9305-19C1-4645-A900-97786B36FF39}" destId="{2AA6D07C-E35E-46C8-A728-DFC349DCD8DD}" srcOrd="3" destOrd="0" presId="urn:microsoft.com/office/officeart/2005/8/layout/process4"/>
    <dgm:cxn modelId="{E602D787-475B-4C4A-9FF3-2C0D8058AE4C}" type="presParOf" srcId="{E34F9305-19C1-4645-A900-97786B36FF39}" destId="{EA367074-DBAF-449D-BC5A-2603FA3E3D77}" srcOrd="4" destOrd="0" presId="urn:microsoft.com/office/officeart/2005/8/layout/process4"/>
    <dgm:cxn modelId="{B226059D-7529-477A-B86E-9E8F18999463}" type="presParOf" srcId="{EA367074-DBAF-449D-BC5A-2603FA3E3D77}" destId="{AC2B6F69-2E51-49DD-B05B-FB5C3AD29B93}" srcOrd="0" destOrd="0" presId="urn:microsoft.com/office/officeart/2005/8/layout/process4"/>
    <dgm:cxn modelId="{9D3EEDEC-AB1A-44E8-A938-E40E9AE726BC}" type="presParOf" srcId="{EA367074-DBAF-449D-BC5A-2603FA3E3D77}" destId="{CE06D959-4469-45B5-ADA2-22839EC81DEA}" srcOrd="1" destOrd="0" presId="urn:microsoft.com/office/officeart/2005/8/layout/process4"/>
    <dgm:cxn modelId="{472E1DEE-5ACD-4094-968C-8955A812953C}" type="presParOf" srcId="{EA367074-DBAF-449D-BC5A-2603FA3E3D77}" destId="{2A9F382E-A4EB-4C18-94AC-24F04A284810}" srcOrd="2" destOrd="0" presId="urn:microsoft.com/office/officeart/2005/8/layout/process4"/>
    <dgm:cxn modelId="{B60378AD-5D23-448E-90F0-B0566C89952E}" type="presParOf" srcId="{2A9F382E-A4EB-4C18-94AC-24F04A284810}" destId="{1FAC345B-30A3-4D14-89A6-317FFE6F2876}" srcOrd="0" destOrd="0" presId="urn:microsoft.com/office/officeart/2005/8/layout/process4"/>
    <dgm:cxn modelId="{19EC24F5-87AF-4D4C-A1EA-95B753C64F61}" type="presParOf" srcId="{2A9F382E-A4EB-4C18-94AC-24F04A284810}" destId="{ABEC0B7A-E1C8-4FF0-A319-F69A6EE1F18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286F4-806A-4143-AE61-7C07FEC7765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936EF2F-4546-4E66-A62A-7F37560C4A73}">
      <dgm:prSet phldrT="[Texto]" custT="1"/>
      <dgm:spPr/>
      <dgm:t>
        <a:bodyPr/>
        <a:lstStyle/>
        <a:p>
          <a:r>
            <a:rPr lang="es-PE" sz="1800" b="1" dirty="0"/>
            <a:t>N° contratos exploratorios</a:t>
          </a:r>
        </a:p>
      </dgm:t>
    </dgm:pt>
    <dgm:pt modelId="{F506FE19-36E5-4095-957D-06E76BA08AE9}" type="parTrans" cxnId="{51FC62B9-2288-4CD1-8A7A-CAA7D96C7D96}">
      <dgm:prSet/>
      <dgm:spPr/>
      <dgm:t>
        <a:bodyPr/>
        <a:lstStyle/>
        <a:p>
          <a:endParaRPr lang="es-PE"/>
        </a:p>
      </dgm:t>
    </dgm:pt>
    <dgm:pt modelId="{1D1A47B0-E32D-40F2-A021-E3A19A6256A9}" type="sibTrans" cxnId="{51FC62B9-2288-4CD1-8A7A-CAA7D96C7D96}">
      <dgm:prSet/>
      <dgm:spPr/>
      <dgm:t>
        <a:bodyPr/>
        <a:lstStyle/>
        <a:p>
          <a:endParaRPr lang="es-PE"/>
        </a:p>
      </dgm:t>
    </dgm:pt>
    <dgm:pt modelId="{D05A5593-BE11-4489-AB6A-ABBE9D5E2DCC}">
      <dgm:prSet phldrT="[Texto]" custT="1"/>
      <dgm:spPr/>
      <dgm:t>
        <a:bodyPr/>
        <a:lstStyle/>
        <a:p>
          <a:r>
            <a:rPr lang="es-PE" sz="1800" b="1" dirty="0"/>
            <a:t>Año 2011: 62</a:t>
          </a:r>
        </a:p>
      </dgm:t>
    </dgm:pt>
    <dgm:pt modelId="{95A432FF-AF5B-425F-B63B-1EDB4B35241D}" type="parTrans" cxnId="{B311BF46-4B95-43DA-BB64-69AB567FBA17}">
      <dgm:prSet/>
      <dgm:spPr/>
      <dgm:t>
        <a:bodyPr/>
        <a:lstStyle/>
        <a:p>
          <a:endParaRPr lang="es-PE"/>
        </a:p>
      </dgm:t>
    </dgm:pt>
    <dgm:pt modelId="{DF871DC1-95D8-4B31-9754-671080811B89}" type="sibTrans" cxnId="{B311BF46-4B95-43DA-BB64-69AB567FBA17}">
      <dgm:prSet/>
      <dgm:spPr/>
      <dgm:t>
        <a:bodyPr/>
        <a:lstStyle/>
        <a:p>
          <a:endParaRPr lang="es-PE"/>
        </a:p>
      </dgm:t>
    </dgm:pt>
    <dgm:pt modelId="{320A5EC4-C58D-4E5C-9C84-646FA60A95FD}">
      <dgm:prSet phldrT="[Texto]" custT="1"/>
      <dgm:spPr/>
      <dgm:t>
        <a:bodyPr/>
        <a:lstStyle/>
        <a:p>
          <a:r>
            <a:rPr lang="es-PE" sz="1800" b="1" dirty="0"/>
            <a:t>Año 2023: 6</a:t>
          </a:r>
        </a:p>
      </dgm:t>
    </dgm:pt>
    <dgm:pt modelId="{C4B97D36-33A1-465F-B0A2-5D5B82B4297D}" type="parTrans" cxnId="{F219AEC5-158C-491A-A699-ABEA417EDAAD}">
      <dgm:prSet/>
      <dgm:spPr/>
      <dgm:t>
        <a:bodyPr/>
        <a:lstStyle/>
        <a:p>
          <a:endParaRPr lang="es-PE"/>
        </a:p>
      </dgm:t>
    </dgm:pt>
    <dgm:pt modelId="{B44D0306-0B65-4688-B084-7C26B37145C6}" type="sibTrans" cxnId="{F219AEC5-158C-491A-A699-ABEA417EDAAD}">
      <dgm:prSet/>
      <dgm:spPr/>
      <dgm:t>
        <a:bodyPr/>
        <a:lstStyle/>
        <a:p>
          <a:endParaRPr lang="es-PE"/>
        </a:p>
      </dgm:t>
    </dgm:pt>
    <dgm:pt modelId="{7F5FEA93-CAC2-4E9B-8EC4-C8C6E4991204}">
      <dgm:prSet phldrT="[Texto]" custT="1"/>
      <dgm:spPr/>
      <dgm:t>
        <a:bodyPr/>
        <a:lstStyle/>
        <a:p>
          <a:r>
            <a:rPr lang="es-PE" sz="1800" b="1" dirty="0"/>
            <a:t>Inversión exploración en MMUS$ </a:t>
          </a:r>
        </a:p>
      </dgm:t>
    </dgm:pt>
    <dgm:pt modelId="{E8D8125F-8911-45CA-9FBC-810FB190ED85}" type="parTrans" cxnId="{D11EFC3A-0C83-4AB5-8EE3-BDEF959CB780}">
      <dgm:prSet/>
      <dgm:spPr/>
      <dgm:t>
        <a:bodyPr/>
        <a:lstStyle/>
        <a:p>
          <a:endParaRPr lang="es-PE"/>
        </a:p>
      </dgm:t>
    </dgm:pt>
    <dgm:pt modelId="{BD6BC6FF-C791-445D-B9D3-8D75DF3196AD}" type="sibTrans" cxnId="{D11EFC3A-0C83-4AB5-8EE3-BDEF959CB780}">
      <dgm:prSet/>
      <dgm:spPr/>
      <dgm:t>
        <a:bodyPr/>
        <a:lstStyle/>
        <a:p>
          <a:endParaRPr lang="es-PE"/>
        </a:p>
      </dgm:t>
    </dgm:pt>
    <dgm:pt modelId="{5BADE7DD-D994-44AC-8838-6E920E9AB8AB}">
      <dgm:prSet phldrT="[Texto]" custT="1"/>
      <dgm:spPr/>
      <dgm:t>
        <a:bodyPr/>
        <a:lstStyle/>
        <a:p>
          <a:r>
            <a:rPr lang="es-PE" sz="1800" b="1" dirty="0"/>
            <a:t>Año 2011: 598 </a:t>
          </a:r>
        </a:p>
      </dgm:t>
    </dgm:pt>
    <dgm:pt modelId="{5ECEBCAB-C386-430B-BAC1-F2146F0FD635}" type="parTrans" cxnId="{7FE291B6-B855-49F5-9FAB-CF8E32BDC1E6}">
      <dgm:prSet/>
      <dgm:spPr/>
      <dgm:t>
        <a:bodyPr/>
        <a:lstStyle/>
        <a:p>
          <a:endParaRPr lang="es-PE"/>
        </a:p>
      </dgm:t>
    </dgm:pt>
    <dgm:pt modelId="{48B56F2A-BE20-455E-B341-210A5EDEC257}" type="sibTrans" cxnId="{7FE291B6-B855-49F5-9FAB-CF8E32BDC1E6}">
      <dgm:prSet/>
      <dgm:spPr/>
      <dgm:t>
        <a:bodyPr/>
        <a:lstStyle/>
        <a:p>
          <a:endParaRPr lang="es-PE"/>
        </a:p>
      </dgm:t>
    </dgm:pt>
    <dgm:pt modelId="{A4B84FEA-40C6-447C-A6CC-5CF9CA8347BF}">
      <dgm:prSet phldrT="[Texto]" custT="1"/>
      <dgm:spPr/>
      <dgm:t>
        <a:bodyPr/>
        <a:lstStyle/>
        <a:p>
          <a:r>
            <a:rPr lang="es-PE" sz="1800" b="1" dirty="0"/>
            <a:t>Año 2023: 2 </a:t>
          </a:r>
        </a:p>
      </dgm:t>
    </dgm:pt>
    <dgm:pt modelId="{4929059D-60E4-44B2-A6F3-DF24A8216FF7}" type="parTrans" cxnId="{86B4BBB8-14B7-453F-AA64-9D17537080D1}">
      <dgm:prSet/>
      <dgm:spPr/>
      <dgm:t>
        <a:bodyPr/>
        <a:lstStyle/>
        <a:p>
          <a:endParaRPr lang="es-PE"/>
        </a:p>
      </dgm:t>
    </dgm:pt>
    <dgm:pt modelId="{23481F3A-CEC2-40A0-ABAA-9AB2D6839461}" type="sibTrans" cxnId="{86B4BBB8-14B7-453F-AA64-9D17537080D1}">
      <dgm:prSet/>
      <dgm:spPr/>
      <dgm:t>
        <a:bodyPr/>
        <a:lstStyle/>
        <a:p>
          <a:endParaRPr lang="es-PE"/>
        </a:p>
      </dgm:t>
    </dgm:pt>
    <dgm:pt modelId="{08A982E3-FD88-4D5D-BC27-6BAEFFCCF804}">
      <dgm:prSet phldrT="[Texto]" custT="1"/>
      <dgm:spPr/>
      <dgm:t>
        <a:bodyPr/>
        <a:lstStyle/>
        <a:p>
          <a:r>
            <a:rPr lang="es-PE" sz="1800" b="1" dirty="0"/>
            <a:t>Sísmica 2D (Km)/ 3D (Km2)</a:t>
          </a:r>
        </a:p>
      </dgm:t>
    </dgm:pt>
    <dgm:pt modelId="{A5DEDD36-64BB-412C-97E8-3ECC7EE34F2B}" type="parTrans" cxnId="{682E87DF-040D-486A-8024-3038DA4F3B0B}">
      <dgm:prSet/>
      <dgm:spPr/>
      <dgm:t>
        <a:bodyPr/>
        <a:lstStyle/>
        <a:p>
          <a:endParaRPr lang="es-PE"/>
        </a:p>
      </dgm:t>
    </dgm:pt>
    <dgm:pt modelId="{03A759A6-3CA7-4ADE-BD95-78CC40206A5A}" type="sibTrans" cxnId="{682E87DF-040D-486A-8024-3038DA4F3B0B}">
      <dgm:prSet/>
      <dgm:spPr/>
      <dgm:t>
        <a:bodyPr/>
        <a:lstStyle/>
        <a:p>
          <a:endParaRPr lang="es-PE"/>
        </a:p>
      </dgm:t>
    </dgm:pt>
    <dgm:pt modelId="{84304BBE-F6D3-4202-A7DB-E06380C25B82}">
      <dgm:prSet phldrT="[Texto]" custT="1"/>
      <dgm:spPr/>
      <dgm:t>
        <a:bodyPr/>
        <a:lstStyle/>
        <a:p>
          <a:r>
            <a:rPr lang="es-PE" sz="1800" b="1" dirty="0"/>
            <a:t>Año 2011: 5,070/ 2,964  </a:t>
          </a:r>
        </a:p>
      </dgm:t>
    </dgm:pt>
    <dgm:pt modelId="{49615738-BBC5-4467-BC9F-E059C9E0A011}" type="parTrans" cxnId="{470F2387-CF7F-4CD2-B322-9E6391DA4DDE}">
      <dgm:prSet/>
      <dgm:spPr/>
      <dgm:t>
        <a:bodyPr/>
        <a:lstStyle/>
        <a:p>
          <a:endParaRPr lang="es-PE"/>
        </a:p>
      </dgm:t>
    </dgm:pt>
    <dgm:pt modelId="{48522FCA-972C-4181-B8E4-B0544FC07C1C}" type="sibTrans" cxnId="{470F2387-CF7F-4CD2-B322-9E6391DA4DDE}">
      <dgm:prSet/>
      <dgm:spPr/>
      <dgm:t>
        <a:bodyPr/>
        <a:lstStyle/>
        <a:p>
          <a:endParaRPr lang="es-PE"/>
        </a:p>
      </dgm:t>
    </dgm:pt>
    <dgm:pt modelId="{B38A5351-3055-4206-86ED-44FC5C1F405F}">
      <dgm:prSet phldrT="[Texto]" custT="1"/>
      <dgm:spPr/>
      <dgm:t>
        <a:bodyPr/>
        <a:lstStyle/>
        <a:p>
          <a:r>
            <a:rPr lang="es-PE" sz="1800" b="1" dirty="0"/>
            <a:t>Año 2023: 0/ 0 </a:t>
          </a:r>
        </a:p>
      </dgm:t>
    </dgm:pt>
    <dgm:pt modelId="{F0664FF4-5989-430D-A353-9CA58B70F282}" type="parTrans" cxnId="{7152A861-FA00-49CC-B05D-904D2B30DD5D}">
      <dgm:prSet/>
      <dgm:spPr/>
      <dgm:t>
        <a:bodyPr/>
        <a:lstStyle/>
        <a:p>
          <a:endParaRPr lang="es-PE"/>
        </a:p>
      </dgm:t>
    </dgm:pt>
    <dgm:pt modelId="{9D239C3E-ACE9-4FFF-8D9E-4BE0CA4E84E8}" type="sibTrans" cxnId="{7152A861-FA00-49CC-B05D-904D2B30DD5D}">
      <dgm:prSet/>
      <dgm:spPr/>
      <dgm:t>
        <a:bodyPr/>
        <a:lstStyle/>
        <a:p>
          <a:endParaRPr lang="es-PE"/>
        </a:p>
      </dgm:t>
    </dgm:pt>
    <dgm:pt modelId="{5F33C685-E813-4D81-9269-A30006C7612C}" type="pres">
      <dgm:prSet presAssocID="{61C286F4-806A-4143-AE61-7C07FEC7765D}" presName="Name0" presStyleCnt="0">
        <dgm:presLayoutVars>
          <dgm:dir/>
          <dgm:animLvl val="lvl"/>
          <dgm:resizeHandles val="exact"/>
        </dgm:presLayoutVars>
      </dgm:prSet>
      <dgm:spPr/>
    </dgm:pt>
    <dgm:pt modelId="{FC56D530-49EA-460F-833E-CA33A6315EA0}" type="pres">
      <dgm:prSet presAssocID="{08A982E3-FD88-4D5D-BC27-6BAEFFCCF804}" presName="boxAndChildren" presStyleCnt="0"/>
      <dgm:spPr/>
    </dgm:pt>
    <dgm:pt modelId="{ACC8AE22-2B68-4F9B-BDC5-BBF5C67C5A93}" type="pres">
      <dgm:prSet presAssocID="{08A982E3-FD88-4D5D-BC27-6BAEFFCCF804}" presName="parentTextBox" presStyleLbl="node1" presStyleIdx="0" presStyleCnt="3"/>
      <dgm:spPr/>
    </dgm:pt>
    <dgm:pt modelId="{8B10DA27-5EA3-4DD0-9C64-A227B18C2578}" type="pres">
      <dgm:prSet presAssocID="{08A982E3-FD88-4D5D-BC27-6BAEFFCCF804}" presName="entireBox" presStyleLbl="node1" presStyleIdx="0" presStyleCnt="3"/>
      <dgm:spPr/>
    </dgm:pt>
    <dgm:pt modelId="{E7511FB1-051A-4E69-B314-C8DA2E24124F}" type="pres">
      <dgm:prSet presAssocID="{08A982E3-FD88-4D5D-BC27-6BAEFFCCF804}" presName="descendantBox" presStyleCnt="0"/>
      <dgm:spPr/>
    </dgm:pt>
    <dgm:pt modelId="{8A0ABDFF-7B64-4AF1-BA2C-DDC461C0C09E}" type="pres">
      <dgm:prSet presAssocID="{84304BBE-F6D3-4202-A7DB-E06380C25B82}" presName="childTextBox" presStyleLbl="fgAccFollowNode1" presStyleIdx="0" presStyleCnt="6">
        <dgm:presLayoutVars>
          <dgm:bulletEnabled val="1"/>
        </dgm:presLayoutVars>
      </dgm:prSet>
      <dgm:spPr/>
    </dgm:pt>
    <dgm:pt modelId="{CA9B9C0B-CF7F-4E8F-B6E9-32867B30EFED}" type="pres">
      <dgm:prSet presAssocID="{B38A5351-3055-4206-86ED-44FC5C1F405F}" presName="childTextBox" presStyleLbl="fgAccFollowNode1" presStyleIdx="1" presStyleCnt="6">
        <dgm:presLayoutVars>
          <dgm:bulletEnabled val="1"/>
        </dgm:presLayoutVars>
      </dgm:prSet>
      <dgm:spPr/>
    </dgm:pt>
    <dgm:pt modelId="{4F01FAEB-B4F9-4BB4-B77C-2CC9549608DB}" type="pres">
      <dgm:prSet presAssocID="{BD6BC6FF-C791-445D-B9D3-8D75DF3196AD}" presName="sp" presStyleCnt="0"/>
      <dgm:spPr/>
    </dgm:pt>
    <dgm:pt modelId="{784449D9-EFB2-4EF5-8907-A66605FB4B7E}" type="pres">
      <dgm:prSet presAssocID="{7F5FEA93-CAC2-4E9B-8EC4-C8C6E4991204}" presName="arrowAndChildren" presStyleCnt="0"/>
      <dgm:spPr/>
    </dgm:pt>
    <dgm:pt modelId="{A148E8F4-FF03-48F8-8256-E164825E044A}" type="pres">
      <dgm:prSet presAssocID="{7F5FEA93-CAC2-4E9B-8EC4-C8C6E4991204}" presName="parentTextArrow" presStyleLbl="node1" presStyleIdx="0" presStyleCnt="3"/>
      <dgm:spPr/>
    </dgm:pt>
    <dgm:pt modelId="{B5F92B31-2B56-40F7-80F9-65504E50D0BB}" type="pres">
      <dgm:prSet presAssocID="{7F5FEA93-CAC2-4E9B-8EC4-C8C6E4991204}" presName="arrow" presStyleLbl="node1" presStyleIdx="1" presStyleCnt="3"/>
      <dgm:spPr/>
    </dgm:pt>
    <dgm:pt modelId="{EDFF33D7-1D25-43E7-8DDD-CE4F7F786842}" type="pres">
      <dgm:prSet presAssocID="{7F5FEA93-CAC2-4E9B-8EC4-C8C6E4991204}" presName="descendantArrow" presStyleCnt="0"/>
      <dgm:spPr/>
    </dgm:pt>
    <dgm:pt modelId="{489828C6-67FB-415C-B40A-FACD9546B5F2}" type="pres">
      <dgm:prSet presAssocID="{5BADE7DD-D994-44AC-8838-6E920E9AB8AB}" presName="childTextArrow" presStyleLbl="fgAccFollowNode1" presStyleIdx="2" presStyleCnt="6">
        <dgm:presLayoutVars>
          <dgm:bulletEnabled val="1"/>
        </dgm:presLayoutVars>
      </dgm:prSet>
      <dgm:spPr/>
    </dgm:pt>
    <dgm:pt modelId="{E26C9E97-AAD0-41B8-AFBC-D48CBD0A5510}" type="pres">
      <dgm:prSet presAssocID="{A4B84FEA-40C6-447C-A6CC-5CF9CA8347BF}" presName="childTextArrow" presStyleLbl="fgAccFollowNode1" presStyleIdx="3" presStyleCnt="6">
        <dgm:presLayoutVars>
          <dgm:bulletEnabled val="1"/>
        </dgm:presLayoutVars>
      </dgm:prSet>
      <dgm:spPr/>
    </dgm:pt>
    <dgm:pt modelId="{BE2760CC-9AF7-4D86-8CEF-1E26F5033904}" type="pres">
      <dgm:prSet presAssocID="{1D1A47B0-E32D-40F2-A021-E3A19A6256A9}" presName="sp" presStyleCnt="0"/>
      <dgm:spPr/>
    </dgm:pt>
    <dgm:pt modelId="{548CB9A7-FF39-4423-82E7-3E8F8414B0D4}" type="pres">
      <dgm:prSet presAssocID="{0936EF2F-4546-4E66-A62A-7F37560C4A73}" presName="arrowAndChildren" presStyleCnt="0"/>
      <dgm:spPr/>
    </dgm:pt>
    <dgm:pt modelId="{B46BB3EC-905E-4F55-81FE-121728426741}" type="pres">
      <dgm:prSet presAssocID="{0936EF2F-4546-4E66-A62A-7F37560C4A73}" presName="parentTextArrow" presStyleLbl="node1" presStyleIdx="1" presStyleCnt="3"/>
      <dgm:spPr/>
    </dgm:pt>
    <dgm:pt modelId="{5B3B398C-D016-4E9F-9B3E-513BF8CE4603}" type="pres">
      <dgm:prSet presAssocID="{0936EF2F-4546-4E66-A62A-7F37560C4A73}" presName="arrow" presStyleLbl="node1" presStyleIdx="2" presStyleCnt="3"/>
      <dgm:spPr/>
    </dgm:pt>
    <dgm:pt modelId="{1BE132D0-2602-4987-AA7D-0A8AC92DB033}" type="pres">
      <dgm:prSet presAssocID="{0936EF2F-4546-4E66-A62A-7F37560C4A73}" presName="descendantArrow" presStyleCnt="0"/>
      <dgm:spPr/>
    </dgm:pt>
    <dgm:pt modelId="{9F150FD5-8B9F-487C-967B-5A08C3C1DEEE}" type="pres">
      <dgm:prSet presAssocID="{D05A5593-BE11-4489-AB6A-ABBE9D5E2DCC}" presName="childTextArrow" presStyleLbl="fgAccFollowNode1" presStyleIdx="4" presStyleCnt="6">
        <dgm:presLayoutVars>
          <dgm:bulletEnabled val="1"/>
        </dgm:presLayoutVars>
      </dgm:prSet>
      <dgm:spPr/>
    </dgm:pt>
    <dgm:pt modelId="{B78EA7BD-0D99-4AFB-9FFA-501905164E04}" type="pres">
      <dgm:prSet presAssocID="{320A5EC4-C58D-4E5C-9C84-646FA60A95F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1E64CE20-E5F6-42E3-9D17-ADB642F638BA}" type="presOf" srcId="{5BADE7DD-D994-44AC-8838-6E920E9AB8AB}" destId="{489828C6-67FB-415C-B40A-FACD9546B5F2}" srcOrd="0" destOrd="0" presId="urn:microsoft.com/office/officeart/2005/8/layout/process4"/>
    <dgm:cxn modelId="{8A1AB521-794B-4DEC-9CC0-B3F7BF5FA1BE}" type="presOf" srcId="{A4B84FEA-40C6-447C-A6CC-5CF9CA8347BF}" destId="{E26C9E97-AAD0-41B8-AFBC-D48CBD0A5510}" srcOrd="0" destOrd="0" presId="urn:microsoft.com/office/officeart/2005/8/layout/process4"/>
    <dgm:cxn modelId="{1FF34724-AFE6-4111-A1E9-5B509E558FAF}" type="presOf" srcId="{0936EF2F-4546-4E66-A62A-7F37560C4A73}" destId="{5B3B398C-D016-4E9F-9B3E-513BF8CE4603}" srcOrd="1" destOrd="0" presId="urn:microsoft.com/office/officeart/2005/8/layout/process4"/>
    <dgm:cxn modelId="{D11EFC3A-0C83-4AB5-8EE3-BDEF959CB780}" srcId="{61C286F4-806A-4143-AE61-7C07FEC7765D}" destId="{7F5FEA93-CAC2-4E9B-8EC4-C8C6E4991204}" srcOrd="1" destOrd="0" parTransId="{E8D8125F-8911-45CA-9FBC-810FB190ED85}" sibTransId="{BD6BC6FF-C791-445D-B9D3-8D75DF3196AD}"/>
    <dgm:cxn modelId="{E1DB745C-370F-4BED-B759-77236A1410DD}" type="presOf" srcId="{08A982E3-FD88-4D5D-BC27-6BAEFFCCF804}" destId="{ACC8AE22-2B68-4F9B-BDC5-BBF5C67C5A93}" srcOrd="0" destOrd="0" presId="urn:microsoft.com/office/officeart/2005/8/layout/process4"/>
    <dgm:cxn modelId="{7152A861-FA00-49CC-B05D-904D2B30DD5D}" srcId="{08A982E3-FD88-4D5D-BC27-6BAEFFCCF804}" destId="{B38A5351-3055-4206-86ED-44FC5C1F405F}" srcOrd="1" destOrd="0" parTransId="{F0664FF4-5989-430D-A353-9CA58B70F282}" sibTransId="{9D239C3E-ACE9-4FFF-8D9E-4BE0CA4E84E8}"/>
    <dgm:cxn modelId="{B311BF46-4B95-43DA-BB64-69AB567FBA17}" srcId="{0936EF2F-4546-4E66-A62A-7F37560C4A73}" destId="{D05A5593-BE11-4489-AB6A-ABBE9D5E2DCC}" srcOrd="0" destOrd="0" parTransId="{95A432FF-AF5B-425F-B63B-1EDB4B35241D}" sibTransId="{DF871DC1-95D8-4B31-9754-671080811B89}"/>
    <dgm:cxn modelId="{CF0EED70-A897-4080-B6DE-954294D1EA7C}" type="presOf" srcId="{61C286F4-806A-4143-AE61-7C07FEC7765D}" destId="{5F33C685-E813-4D81-9269-A30006C7612C}" srcOrd="0" destOrd="0" presId="urn:microsoft.com/office/officeart/2005/8/layout/process4"/>
    <dgm:cxn modelId="{D66D4751-8F05-4C73-88C6-09F4DC0060CC}" type="presOf" srcId="{320A5EC4-C58D-4E5C-9C84-646FA60A95FD}" destId="{B78EA7BD-0D99-4AFB-9FFA-501905164E04}" srcOrd="0" destOrd="0" presId="urn:microsoft.com/office/officeart/2005/8/layout/process4"/>
    <dgm:cxn modelId="{C0DE7D52-BE1D-4B0E-9F9D-B07263A610DE}" type="presOf" srcId="{D05A5593-BE11-4489-AB6A-ABBE9D5E2DCC}" destId="{9F150FD5-8B9F-487C-967B-5A08C3C1DEEE}" srcOrd="0" destOrd="0" presId="urn:microsoft.com/office/officeart/2005/8/layout/process4"/>
    <dgm:cxn modelId="{470F2387-CF7F-4CD2-B322-9E6391DA4DDE}" srcId="{08A982E3-FD88-4D5D-BC27-6BAEFFCCF804}" destId="{84304BBE-F6D3-4202-A7DB-E06380C25B82}" srcOrd="0" destOrd="0" parTransId="{49615738-BBC5-4467-BC9F-E059C9E0A011}" sibTransId="{48522FCA-972C-4181-B8E4-B0544FC07C1C}"/>
    <dgm:cxn modelId="{89273095-F5EB-43FD-8B2B-0992A0C21ABC}" type="presOf" srcId="{0936EF2F-4546-4E66-A62A-7F37560C4A73}" destId="{B46BB3EC-905E-4F55-81FE-121728426741}" srcOrd="0" destOrd="0" presId="urn:microsoft.com/office/officeart/2005/8/layout/process4"/>
    <dgm:cxn modelId="{5E102296-BDB9-4CB9-A6C4-7FCB05A1B2E1}" type="presOf" srcId="{84304BBE-F6D3-4202-A7DB-E06380C25B82}" destId="{8A0ABDFF-7B64-4AF1-BA2C-DDC461C0C09E}" srcOrd="0" destOrd="0" presId="urn:microsoft.com/office/officeart/2005/8/layout/process4"/>
    <dgm:cxn modelId="{076B5D9E-D0B9-4E38-84DF-71B699084D84}" type="presOf" srcId="{7F5FEA93-CAC2-4E9B-8EC4-C8C6E4991204}" destId="{B5F92B31-2B56-40F7-80F9-65504E50D0BB}" srcOrd="1" destOrd="0" presId="urn:microsoft.com/office/officeart/2005/8/layout/process4"/>
    <dgm:cxn modelId="{CA680CA2-5B2D-4DCD-8DDB-05830C5DDAD3}" type="presOf" srcId="{7F5FEA93-CAC2-4E9B-8EC4-C8C6E4991204}" destId="{A148E8F4-FF03-48F8-8256-E164825E044A}" srcOrd="0" destOrd="0" presId="urn:microsoft.com/office/officeart/2005/8/layout/process4"/>
    <dgm:cxn modelId="{252775A2-ACE7-44E4-94F7-B7840B7DB871}" type="presOf" srcId="{B38A5351-3055-4206-86ED-44FC5C1F405F}" destId="{CA9B9C0B-CF7F-4E8F-B6E9-32867B30EFED}" srcOrd="0" destOrd="0" presId="urn:microsoft.com/office/officeart/2005/8/layout/process4"/>
    <dgm:cxn modelId="{7FE291B6-B855-49F5-9FAB-CF8E32BDC1E6}" srcId="{7F5FEA93-CAC2-4E9B-8EC4-C8C6E4991204}" destId="{5BADE7DD-D994-44AC-8838-6E920E9AB8AB}" srcOrd="0" destOrd="0" parTransId="{5ECEBCAB-C386-430B-BAC1-F2146F0FD635}" sibTransId="{48B56F2A-BE20-455E-B341-210A5EDEC257}"/>
    <dgm:cxn modelId="{86B4BBB8-14B7-453F-AA64-9D17537080D1}" srcId="{7F5FEA93-CAC2-4E9B-8EC4-C8C6E4991204}" destId="{A4B84FEA-40C6-447C-A6CC-5CF9CA8347BF}" srcOrd="1" destOrd="0" parTransId="{4929059D-60E4-44B2-A6F3-DF24A8216FF7}" sibTransId="{23481F3A-CEC2-40A0-ABAA-9AB2D6839461}"/>
    <dgm:cxn modelId="{51FC62B9-2288-4CD1-8A7A-CAA7D96C7D96}" srcId="{61C286F4-806A-4143-AE61-7C07FEC7765D}" destId="{0936EF2F-4546-4E66-A62A-7F37560C4A73}" srcOrd="0" destOrd="0" parTransId="{F506FE19-36E5-4095-957D-06E76BA08AE9}" sibTransId="{1D1A47B0-E32D-40F2-A021-E3A19A6256A9}"/>
    <dgm:cxn modelId="{F219AEC5-158C-491A-A699-ABEA417EDAAD}" srcId="{0936EF2F-4546-4E66-A62A-7F37560C4A73}" destId="{320A5EC4-C58D-4E5C-9C84-646FA60A95FD}" srcOrd="1" destOrd="0" parTransId="{C4B97D36-33A1-465F-B0A2-5D5B82B4297D}" sibTransId="{B44D0306-0B65-4688-B084-7C26B37145C6}"/>
    <dgm:cxn modelId="{682E87DF-040D-486A-8024-3038DA4F3B0B}" srcId="{61C286F4-806A-4143-AE61-7C07FEC7765D}" destId="{08A982E3-FD88-4D5D-BC27-6BAEFFCCF804}" srcOrd="2" destOrd="0" parTransId="{A5DEDD36-64BB-412C-97E8-3ECC7EE34F2B}" sibTransId="{03A759A6-3CA7-4ADE-BD95-78CC40206A5A}"/>
    <dgm:cxn modelId="{DD4F08FB-13A0-4A42-9C74-41B4F784478C}" type="presOf" srcId="{08A982E3-FD88-4D5D-BC27-6BAEFFCCF804}" destId="{8B10DA27-5EA3-4DD0-9C64-A227B18C2578}" srcOrd="1" destOrd="0" presId="urn:microsoft.com/office/officeart/2005/8/layout/process4"/>
    <dgm:cxn modelId="{E428E1EF-7340-4BBC-9632-FE9D6D7A55E9}" type="presParOf" srcId="{5F33C685-E813-4D81-9269-A30006C7612C}" destId="{FC56D530-49EA-460F-833E-CA33A6315EA0}" srcOrd="0" destOrd="0" presId="urn:microsoft.com/office/officeart/2005/8/layout/process4"/>
    <dgm:cxn modelId="{626FA21A-943B-454A-833C-7714E395681E}" type="presParOf" srcId="{FC56D530-49EA-460F-833E-CA33A6315EA0}" destId="{ACC8AE22-2B68-4F9B-BDC5-BBF5C67C5A93}" srcOrd="0" destOrd="0" presId="urn:microsoft.com/office/officeart/2005/8/layout/process4"/>
    <dgm:cxn modelId="{7D218959-497D-4A5A-8D22-10B3F70EA168}" type="presParOf" srcId="{FC56D530-49EA-460F-833E-CA33A6315EA0}" destId="{8B10DA27-5EA3-4DD0-9C64-A227B18C2578}" srcOrd="1" destOrd="0" presId="urn:microsoft.com/office/officeart/2005/8/layout/process4"/>
    <dgm:cxn modelId="{A98D9F81-F0A7-4FC8-8CA2-FD0D4646478D}" type="presParOf" srcId="{FC56D530-49EA-460F-833E-CA33A6315EA0}" destId="{E7511FB1-051A-4E69-B314-C8DA2E24124F}" srcOrd="2" destOrd="0" presId="urn:microsoft.com/office/officeart/2005/8/layout/process4"/>
    <dgm:cxn modelId="{6C259DAF-03C5-47E2-8E40-6A126FE8A7BF}" type="presParOf" srcId="{E7511FB1-051A-4E69-B314-C8DA2E24124F}" destId="{8A0ABDFF-7B64-4AF1-BA2C-DDC461C0C09E}" srcOrd="0" destOrd="0" presId="urn:microsoft.com/office/officeart/2005/8/layout/process4"/>
    <dgm:cxn modelId="{ED4C5586-BDE5-4EDB-A2FA-C0511E5D5E4E}" type="presParOf" srcId="{E7511FB1-051A-4E69-B314-C8DA2E24124F}" destId="{CA9B9C0B-CF7F-4E8F-B6E9-32867B30EFED}" srcOrd="1" destOrd="0" presId="urn:microsoft.com/office/officeart/2005/8/layout/process4"/>
    <dgm:cxn modelId="{B4150916-7AFC-4401-9F04-BE8D38B2801F}" type="presParOf" srcId="{5F33C685-E813-4D81-9269-A30006C7612C}" destId="{4F01FAEB-B4F9-4BB4-B77C-2CC9549608DB}" srcOrd="1" destOrd="0" presId="urn:microsoft.com/office/officeart/2005/8/layout/process4"/>
    <dgm:cxn modelId="{426A2559-9CDB-4DA7-AAF4-8F2AECCAC816}" type="presParOf" srcId="{5F33C685-E813-4D81-9269-A30006C7612C}" destId="{784449D9-EFB2-4EF5-8907-A66605FB4B7E}" srcOrd="2" destOrd="0" presId="urn:microsoft.com/office/officeart/2005/8/layout/process4"/>
    <dgm:cxn modelId="{A4F6573B-FAE2-4216-9C07-2D379B3CDF0C}" type="presParOf" srcId="{784449D9-EFB2-4EF5-8907-A66605FB4B7E}" destId="{A148E8F4-FF03-48F8-8256-E164825E044A}" srcOrd="0" destOrd="0" presId="urn:microsoft.com/office/officeart/2005/8/layout/process4"/>
    <dgm:cxn modelId="{B55AD555-782D-441B-8417-64D8FDB5D9CE}" type="presParOf" srcId="{784449D9-EFB2-4EF5-8907-A66605FB4B7E}" destId="{B5F92B31-2B56-40F7-80F9-65504E50D0BB}" srcOrd="1" destOrd="0" presId="urn:microsoft.com/office/officeart/2005/8/layout/process4"/>
    <dgm:cxn modelId="{9E33C5B5-BE72-47C3-AB51-6032F01BA5D6}" type="presParOf" srcId="{784449D9-EFB2-4EF5-8907-A66605FB4B7E}" destId="{EDFF33D7-1D25-43E7-8DDD-CE4F7F786842}" srcOrd="2" destOrd="0" presId="urn:microsoft.com/office/officeart/2005/8/layout/process4"/>
    <dgm:cxn modelId="{BE53FF03-61F7-4A32-979B-A16C206087D1}" type="presParOf" srcId="{EDFF33D7-1D25-43E7-8DDD-CE4F7F786842}" destId="{489828C6-67FB-415C-B40A-FACD9546B5F2}" srcOrd="0" destOrd="0" presId="urn:microsoft.com/office/officeart/2005/8/layout/process4"/>
    <dgm:cxn modelId="{E135921D-C756-4729-A8FC-5587E62D07F7}" type="presParOf" srcId="{EDFF33D7-1D25-43E7-8DDD-CE4F7F786842}" destId="{E26C9E97-AAD0-41B8-AFBC-D48CBD0A5510}" srcOrd="1" destOrd="0" presId="urn:microsoft.com/office/officeart/2005/8/layout/process4"/>
    <dgm:cxn modelId="{09D90BE0-60AF-4267-8CFF-22421327F15F}" type="presParOf" srcId="{5F33C685-E813-4D81-9269-A30006C7612C}" destId="{BE2760CC-9AF7-4D86-8CEF-1E26F5033904}" srcOrd="3" destOrd="0" presId="urn:microsoft.com/office/officeart/2005/8/layout/process4"/>
    <dgm:cxn modelId="{517601B7-62BB-4B36-98DA-7A8BAF4AEE3F}" type="presParOf" srcId="{5F33C685-E813-4D81-9269-A30006C7612C}" destId="{548CB9A7-FF39-4423-82E7-3E8F8414B0D4}" srcOrd="4" destOrd="0" presId="urn:microsoft.com/office/officeart/2005/8/layout/process4"/>
    <dgm:cxn modelId="{F7CAAC34-0294-44FB-9C30-1E9913C20AFA}" type="presParOf" srcId="{548CB9A7-FF39-4423-82E7-3E8F8414B0D4}" destId="{B46BB3EC-905E-4F55-81FE-121728426741}" srcOrd="0" destOrd="0" presId="urn:microsoft.com/office/officeart/2005/8/layout/process4"/>
    <dgm:cxn modelId="{15379832-F4B4-446A-B024-30905FAB9F1F}" type="presParOf" srcId="{548CB9A7-FF39-4423-82E7-3E8F8414B0D4}" destId="{5B3B398C-D016-4E9F-9B3E-513BF8CE4603}" srcOrd="1" destOrd="0" presId="urn:microsoft.com/office/officeart/2005/8/layout/process4"/>
    <dgm:cxn modelId="{500D20CF-E91E-44F4-8F70-6EC9B1161523}" type="presParOf" srcId="{548CB9A7-FF39-4423-82E7-3E8F8414B0D4}" destId="{1BE132D0-2602-4987-AA7D-0A8AC92DB033}" srcOrd="2" destOrd="0" presId="urn:microsoft.com/office/officeart/2005/8/layout/process4"/>
    <dgm:cxn modelId="{AB73433E-AF1D-4976-944E-3332F295BE2F}" type="presParOf" srcId="{1BE132D0-2602-4987-AA7D-0A8AC92DB033}" destId="{9F150FD5-8B9F-487C-967B-5A08C3C1DEEE}" srcOrd="0" destOrd="0" presId="urn:microsoft.com/office/officeart/2005/8/layout/process4"/>
    <dgm:cxn modelId="{C9D6A427-69BF-4509-AADA-727466F2451B}" type="presParOf" srcId="{1BE132D0-2602-4987-AA7D-0A8AC92DB033}" destId="{B78EA7BD-0D99-4AFB-9FFA-501905164E0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033D5-C7DB-49E3-B21D-3A6E9B89514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84F1DC5-AA0F-4463-9B72-B08DF8470514}">
      <dgm:prSet phldrT="[Texto]" custT="1"/>
      <dgm:spPr/>
      <dgm:t>
        <a:bodyPr/>
        <a:lstStyle/>
        <a:p>
          <a:r>
            <a:rPr lang="es-PE" sz="1800" b="1" dirty="0"/>
            <a:t>Año 2000: 95 MBD</a:t>
          </a:r>
        </a:p>
      </dgm:t>
    </dgm:pt>
    <dgm:pt modelId="{2440583D-0B2C-4BBC-B83F-F445CC4F2AD4}" type="parTrans" cxnId="{8FF3EB2A-52C9-4691-90CE-A705AC8A1F9D}">
      <dgm:prSet/>
      <dgm:spPr/>
      <dgm:t>
        <a:bodyPr/>
        <a:lstStyle/>
        <a:p>
          <a:endParaRPr lang="es-PE"/>
        </a:p>
      </dgm:t>
    </dgm:pt>
    <dgm:pt modelId="{12AB20A3-2101-4EC0-A1F6-B6AC811BDB40}" type="sibTrans" cxnId="{8FF3EB2A-52C9-4691-90CE-A705AC8A1F9D}">
      <dgm:prSet/>
      <dgm:spPr/>
      <dgm:t>
        <a:bodyPr/>
        <a:lstStyle/>
        <a:p>
          <a:endParaRPr lang="es-PE"/>
        </a:p>
      </dgm:t>
    </dgm:pt>
    <dgm:pt modelId="{D95DF0BE-71CB-4668-96A1-8DE2161BC683}">
      <dgm:prSet phldrT="[Texto]" custT="1"/>
      <dgm:spPr/>
      <dgm:t>
        <a:bodyPr/>
        <a:lstStyle/>
        <a:p>
          <a:r>
            <a:rPr lang="es-PE" sz="1800" b="1" dirty="0"/>
            <a:t>Año 2011: 70 MBD </a:t>
          </a:r>
        </a:p>
      </dgm:t>
    </dgm:pt>
    <dgm:pt modelId="{7FC72F17-2977-45CA-B39B-4342C114A549}" type="parTrans" cxnId="{FC2ABB97-FD3A-413B-8CEE-30BD0B7773C9}">
      <dgm:prSet/>
      <dgm:spPr/>
      <dgm:t>
        <a:bodyPr/>
        <a:lstStyle/>
        <a:p>
          <a:endParaRPr lang="es-PE"/>
        </a:p>
      </dgm:t>
    </dgm:pt>
    <dgm:pt modelId="{042AB1DA-FC4F-4FCB-9E3F-FD3198EABCFF}" type="sibTrans" cxnId="{FC2ABB97-FD3A-413B-8CEE-30BD0B7773C9}">
      <dgm:prSet/>
      <dgm:spPr/>
      <dgm:t>
        <a:bodyPr/>
        <a:lstStyle/>
        <a:p>
          <a:endParaRPr lang="es-PE"/>
        </a:p>
      </dgm:t>
    </dgm:pt>
    <dgm:pt modelId="{5AA5B2AA-2D06-4209-8276-148E65DC5BED}">
      <dgm:prSet phldrT="[Texto]" custT="1"/>
      <dgm:spPr/>
      <dgm:t>
        <a:bodyPr/>
        <a:lstStyle/>
        <a:p>
          <a:r>
            <a:rPr lang="es-PE" sz="1800" b="1" dirty="0"/>
            <a:t>Año 2023: 39 MBD</a:t>
          </a:r>
        </a:p>
      </dgm:t>
    </dgm:pt>
    <dgm:pt modelId="{23E92EE9-3501-46B1-8E6E-E004A8BD06C5}" type="parTrans" cxnId="{46E8D5A4-1D5B-412D-9089-9C37B30BE5E2}">
      <dgm:prSet/>
      <dgm:spPr/>
      <dgm:t>
        <a:bodyPr/>
        <a:lstStyle/>
        <a:p>
          <a:endParaRPr lang="es-PE"/>
        </a:p>
      </dgm:t>
    </dgm:pt>
    <dgm:pt modelId="{83F4AE54-6862-477E-98EC-8AA20CE73477}" type="sibTrans" cxnId="{46E8D5A4-1D5B-412D-9089-9C37B30BE5E2}">
      <dgm:prSet/>
      <dgm:spPr/>
      <dgm:t>
        <a:bodyPr/>
        <a:lstStyle/>
        <a:p>
          <a:endParaRPr lang="es-PE"/>
        </a:p>
      </dgm:t>
    </dgm:pt>
    <dgm:pt modelId="{42F1A455-EE60-4A11-8520-C90646102773}" type="pres">
      <dgm:prSet presAssocID="{CD0033D5-C7DB-49E3-B21D-3A6E9B89514E}" presName="outerComposite" presStyleCnt="0">
        <dgm:presLayoutVars>
          <dgm:chMax val="5"/>
          <dgm:dir/>
          <dgm:resizeHandles val="exact"/>
        </dgm:presLayoutVars>
      </dgm:prSet>
      <dgm:spPr/>
    </dgm:pt>
    <dgm:pt modelId="{FCCE68A4-25C7-4EB7-B381-447E7D943E04}" type="pres">
      <dgm:prSet presAssocID="{CD0033D5-C7DB-49E3-B21D-3A6E9B89514E}" presName="dummyMaxCanvas" presStyleCnt="0">
        <dgm:presLayoutVars/>
      </dgm:prSet>
      <dgm:spPr/>
    </dgm:pt>
    <dgm:pt modelId="{ED149701-E91C-4E28-97D8-A24843505B41}" type="pres">
      <dgm:prSet presAssocID="{CD0033D5-C7DB-49E3-B21D-3A6E9B89514E}" presName="ThreeNodes_1" presStyleLbl="node1" presStyleIdx="0" presStyleCnt="3">
        <dgm:presLayoutVars>
          <dgm:bulletEnabled val="1"/>
        </dgm:presLayoutVars>
      </dgm:prSet>
      <dgm:spPr/>
    </dgm:pt>
    <dgm:pt modelId="{DBB1A2CB-25D9-4B06-91C0-559D7A75CCCE}" type="pres">
      <dgm:prSet presAssocID="{CD0033D5-C7DB-49E3-B21D-3A6E9B89514E}" presName="ThreeNodes_2" presStyleLbl="node1" presStyleIdx="1" presStyleCnt="3">
        <dgm:presLayoutVars>
          <dgm:bulletEnabled val="1"/>
        </dgm:presLayoutVars>
      </dgm:prSet>
      <dgm:spPr/>
    </dgm:pt>
    <dgm:pt modelId="{1F7F764B-D857-4C56-A9F9-53DDC12A7BAE}" type="pres">
      <dgm:prSet presAssocID="{CD0033D5-C7DB-49E3-B21D-3A6E9B89514E}" presName="ThreeNodes_3" presStyleLbl="node1" presStyleIdx="2" presStyleCnt="3">
        <dgm:presLayoutVars>
          <dgm:bulletEnabled val="1"/>
        </dgm:presLayoutVars>
      </dgm:prSet>
      <dgm:spPr/>
    </dgm:pt>
    <dgm:pt modelId="{1255DEA4-262D-4545-9197-6AA4A03D3378}" type="pres">
      <dgm:prSet presAssocID="{CD0033D5-C7DB-49E3-B21D-3A6E9B89514E}" presName="ThreeConn_1-2" presStyleLbl="fgAccFollowNode1" presStyleIdx="0" presStyleCnt="2">
        <dgm:presLayoutVars>
          <dgm:bulletEnabled val="1"/>
        </dgm:presLayoutVars>
      </dgm:prSet>
      <dgm:spPr/>
    </dgm:pt>
    <dgm:pt modelId="{16675864-683F-4DDC-A022-9C284BD2049E}" type="pres">
      <dgm:prSet presAssocID="{CD0033D5-C7DB-49E3-B21D-3A6E9B89514E}" presName="ThreeConn_2-3" presStyleLbl="fgAccFollowNode1" presStyleIdx="1" presStyleCnt="2">
        <dgm:presLayoutVars>
          <dgm:bulletEnabled val="1"/>
        </dgm:presLayoutVars>
      </dgm:prSet>
      <dgm:spPr/>
    </dgm:pt>
    <dgm:pt modelId="{93AB4C92-0DD5-4F3A-8684-D83F8C4E4667}" type="pres">
      <dgm:prSet presAssocID="{CD0033D5-C7DB-49E3-B21D-3A6E9B89514E}" presName="ThreeNodes_1_text" presStyleLbl="node1" presStyleIdx="2" presStyleCnt="3">
        <dgm:presLayoutVars>
          <dgm:bulletEnabled val="1"/>
        </dgm:presLayoutVars>
      </dgm:prSet>
      <dgm:spPr/>
    </dgm:pt>
    <dgm:pt modelId="{BCD9D626-ACFD-49CB-A30C-50E946938B27}" type="pres">
      <dgm:prSet presAssocID="{CD0033D5-C7DB-49E3-B21D-3A6E9B89514E}" presName="ThreeNodes_2_text" presStyleLbl="node1" presStyleIdx="2" presStyleCnt="3">
        <dgm:presLayoutVars>
          <dgm:bulletEnabled val="1"/>
        </dgm:presLayoutVars>
      </dgm:prSet>
      <dgm:spPr/>
    </dgm:pt>
    <dgm:pt modelId="{F83303F5-7D3A-4A88-8471-2383DCF90630}" type="pres">
      <dgm:prSet presAssocID="{CD0033D5-C7DB-49E3-B21D-3A6E9B89514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A2AFD07-66CF-4F4E-BF24-DC92D2A68857}" type="presOf" srcId="{984F1DC5-AA0F-4463-9B72-B08DF8470514}" destId="{ED149701-E91C-4E28-97D8-A24843505B41}" srcOrd="0" destOrd="0" presId="urn:microsoft.com/office/officeart/2005/8/layout/vProcess5"/>
    <dgm:cxn modelId="{AE520812-A276-44D6-9A84-B27A5F666E37}" type="presOf" srcId="{12AB20A3-2101-4EC0-A1F6-B6AC811BDB40}" destId="{1255DEA4-262D-4545-9197-6AA4A03D3378}" srcOrd="0" destOrd="0" presId="urn:microsoft.com/office/officeart/2005/8/layout/vProcess5"/>
    <dgm:cxn modelId="{9288B115-FE06-4B69-BD6B-FDB84CEE41E7}" type="presOf" srcId="{5AA5B2AA-2D06-4209-8276-148E65DC5BED}" destId="{F83303F5-7D3A-4A88-8471-2383DCF90630}" srcOrd="1" destOrd="0" presId="urn:microsoft.com/office/officeart/2005/8/layout/vProcess5"/>
    <dgm:cxn modelId="{8FF3EB2A-52C9-4691-90CE-A705AC8A1F9D}" srcId="{CD0033D5-C7DB-49E3-B21D-3A6E9B89514E}" destId="{984F1DC5-AA0F-4463-9B72-B08DF8470514}" srcOrd="0" destOrd="0" parTransId="{2440583D-0B2C-4BBC-B83F-F445CC4F2AD4}" sibTransId="{12AB20A3-2101-4EC0-A1F6-B6AC811BDB40}"/>
    <dgm:cxn modelId="{3138403B-8BAC-4BF5-A4D0-C8D16B8A54F1}" type="presOf" srcId="{042AB1DA-FC4F-4FCB-9E3F-FD3198EABCFF}" destId="{16675864-683F-4DDC-A022-9C284BD2049E}" srcOrd="0" destOrd="0" presId="urn:microsoft.com/office/officeart/2005/8/layout/vProcess5"/>
    <dgm:cxn modelId="{6EAEF758-31B9-4083-9047-438BAB47F42F}" type="presOf" srcId="{CD0033D5-C7DB-49E3-B21D-3A6E9B89514E}" destId="{42F1A455-EE60-4A11-8520-C90646102773}" srcOrd="0" destOrd="0" presId="urn:microsoft.com/office/officeart/2005/8/layout/vProcess5"/>
    <dgm:cxn modelId="{F2BDBB83-B853-48A0-BCD5-75E0550BCC81}" type="presOf" srcId="{5AA5B2AA-2D06-4209-8276-148E65DC5BED}" destId="{1F7F764B-D857-4C56-A9F9-53DDC12A7BAE}" srcOrd="0" destOrd="0" presId="urn:microsoft.com/office/officeart/2005/8/layout/vProcess5"/>
    <dgm:cxn modelId="{0F57E48A-4F36-41A4-B002-9B03965ACB28}" type="presOf" srcId="{984F1DC5-AA0F-4463-9B72-B08DF8470514}" destId="{93AB4C92-0DD5-4F3A-8684-D83F8C4E4667}" srcOrd="1" destOrd="0" presId="urn:microsoft.com/office/officeart/2005/8/layout/vProcess5"/>
    <dgm:cxn modelId="{FC2ABB97-FD3A-413B-8CEE-30BD0B7773C9}" srcId="{CD0033D5-C7DB-49E3-B21D-3A6E9B89514E}" destId="{D95DF0BE-71CB-4668-96A1-8DE2161BC683}" srcOrd="1" destOrd="0" parTransId="{7FC72F17-2977-45CA-B39B-4342C114A549}" sibTransId="{042AB1DA-FC4F-4FCB-9E3F-FD3198EABCFF}"/>
    <dgm:cxn modelId="{A739399F-9DBA-42B2-AF13-853586599753}" type="presOf" srcId="{D95DF0BE-71CB-4668-96A1-8DE2161BC683}" destId="{DBB1A2CB-25D9-4B06-91C0-559D7A75CCCE}" srcOrd="0" destOrd="0" presId="urn:microsoft.com/office/officeart/2005/8/layout/vProcess5"/>
    <dgm:cxn modelId="{46E8D5A4-1D5B-412D-9089-9C37B30BE5E2}" srcId="{CD0033D5-C7DB-49E3-B21D-3A6E9B89514E}" destId="{5AA5B2AA-2D06-4209-8276-148E65DC5BED}" srcOrd="2" destOrd="0" parTransId="{23E92EE9-3501-46B1-8E6E-E004A8BD06C5}" sibTransId="{83F4AE54-6862-477E-98EC-8AA20CE73477}"/>
    <dgm:cxn modelId="{B6DD3EB5-9C8D-4F3C-AB49-8C0ABBB84862}" type="presOf" srcId="{D95DF0BE-71CB-4668-96A1-8DE2161BC683}" destId="{BCD9D626-ACFD-49CB-A30C-50E946938B27}" srcOrd="1" destOrd="0" presId="urn:microsoft.com/office/officeart/2005/8/layout/vProcess5"/>
    <dgm:cxn modelId="{823C959B-27E5-45BF-8CA7-BEEDC714FDED}" type="presParOf" srcId="{42F1A455-EE60-4A11-8520-C90646102773}" destId="{FCCE68A4-25C7-4EB7-B381-447E7D943E04}" srcOrd="0" destOrd="0" presId="urn:microsoft.com/office/officeart/2005/8/layout/vProcess5"/>
    <dgm:cxn modelId="{3E87357E-1C0D-4677-BB3C-9A6630E153FA}" type="presParOf" srcId="{42F1A455-EE60-4A11-8520-C90646102773}" destId="{ED149701-E91C-4E28-97D8-A24843505B41}" srcOrd="1" destOrd="0" presId="urn:microsoft.com/office/officeart/2005/8/layout/vProcess5"/>
    <dgm:cxn modelId="{E2A479D4-A8AB-428D-99FA-532A1D095257}" type="presParOf" srcId="{42F1A455-EE60-4A11-8520-C90646102773}" destId="{DBB1A2CB-25D9-4B06-91C0-559D7A75CCCE}" srcOrd="2" destOrd="0" presId="urn:microsoft.com/office/officeart/2005/8/layout/vProcess5"/>
    <dgm:cxn modelId="{332CA659-6E0B-416B-BE42-60CF45CFA807}" type="presParOf" srcId="{42F1A455-EE60-4A11-8520-C90646102773}" destId="{1F7F764B-D857-4C56-A9F9-53DDC12A7BAE}" srcOrd="3" destOrd="0" presId="urn:microsoft.com/office/officeart/2005/8/layout/vProcess5"/>
    <dgm:cxn modelId="{4A74BA9C-B2FC-455C-8DD7-02A1B0DE89D5}" type="presParOf" srcId="{42F1A455-EE60-4A11-8520-C90646102773}" destId="{1255DEA4-262D-4545-9197-6AA4A03D3378}" srcOrd="4" destOrd="0" presId="urn:microsoft.com/office/officeart/2005/8/layout/vProcess5"/>
    <dgm:cxn modelId="{6CE29E82-3006-4E9A-AE2F-FEAD1ACF3FA2}" type="presParOf" srcId="{42F1A455-EE60-4A11-8520-C90646102773}" destId="{16675864-683F-4DDC-A022-9C284BD2049E}" srcOrd="5" destOrd="0" presId="urn:microsoft.com/office/officeart/2005/8/layout/vProcess5"/>
    <dgm:cxn modelId="{D3B0AAB1-5172-4B23-9EE0-E7E076A6CBE1}" type="presParOf" srcId="{42F1A455-EE60-4A11-8520-C90646102773}" destId="{93AB4C92-0DD5-4F3A-8684-D83F8C4E4667}" srcOrd="6" destOrd="0" presId="urn:microsoft.com/office/officeart/2005/8/layout/vProcess5"/>
    <dgm:cxn modelId="{F45DE4CA-7A21-4B35-9F3B-D29AB28CF96A}" type="presParOf" srcId="{42F1A455-EE60-4A11-8520-C90646102773}" destId="{BCD9D626-ACFD-49CB-A30C-50E946938B27}" srcOrd="7" destOrd="0" presId="urn:microsoft.com/office/officeart/2005/8/layout/vProcess5"/>
    <dgm:cxn modelId="{99E84548-C458-45FE-BA5C-3D4EBAB747A1}" type="presParOf" srcId="{42F1A455-EE60-4A11-8520-C90646102773}" destId="{F83303F5-7D3A-4A88-8471-2383DCF9063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DE67E2-8227-4661-AFFE-4A2C4F93CFD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A85269A-A382-4717-A0AF-9BB75C562CE9}">
      <dgm:prSet phldrT="[Texto]" custT="1"/>
      <dgm:spPr/>
      <dgm:t>
        <a:bodyPr/>
        <a:lstStyle/>
        <a:p>
          <a:r>
            <a:rPr lang="es-PE" sz="1800" b="1" dirty="0"/>
            <a:t>Reservas probadas totales lote 88 (Camisea)</a:t>
          </a:r>
        </a:p>
      </dgm:t>
    </dgm:pt>
    <dgm:pt modelId="{A7E1D8A6-AA6E-4C58-91D5-179CE3453F3D}" type="parTrans" cxnId="{793E9D48-3D5E-472C-8048-AB0044441463}">
      <dgm:prSet/>
      <dgm:spPr/>
      <dgm:t>
        <a:bodyPr/>
        <a:lstStyle/>
        <a:p>
          <a:endParaRPr lang="es-PE"/>
        </a:p>
      </dgm:t>
    </dgm:pt>
    <dgm:pt modelId="{67C5D403-DAFB-41CF-929C-D402F0230DBC}" type="sibTrans" cxnId="{793E9D48-3D5E-472C-8048-AB0044441463}">
      <dgm:prSet/>
      <dgm:spPr/>
      <dgm:t>
        <a:bodyPr/>
        <a:lstStyle/>
        <a:p>
          <a:endParaRPr lang="es-PE"/>
        </a:p>
      </dgm:t>
    </dgm:pt>
    <dgm:pt modelId="{B4CE9196-F984-4C8A-9CF1-4FC93E4B036F}">
      <dgm:prSet phldrT="[Texto]" custT="1"/>
      <dgm:spPr/>
      <dgm:t>
        <a:bodyPr/>
        <a:lstStyle/>
        <a:p>
          <a:r>
            <a:rPr lang="es-PE" sz="1800" b="1" dirty="0"/>
            <a:t>Año 2009: 8.73 TCF</a:t>
          </a:r>
        </a:p>
      </dgm:t>
    </dgm:pt>
    <dgm:pt modelId="{25CE1F14-CE61-49F7-999A-ABB40F4259C6}" type="parTrans" cxnId="{EEA0E395-A01B-4324-A854-91F506ED35F1}">
      <dgm:prSet/>
      <dgm:spPr/>
      <dgm:t>
        <a:bodyPr/>
        <a:lstStyle/>
        <a:p>
          <a:endParaRPr lang="es-PE"/>
        </a:p>
      </dgm:t>
    </dgm:pt>
    <dgm:pt modelId="{77E956B8-63DA-4469-A254-3C88E837793C}" type="sibTrans" cxnId="{EEA0E395-A01B-4324-A854-91F506ED35F1}">
      <dgm:prSet/>
      <dgm:spPr/>
      <dgm:t>
        <a:bodyPr/>
        <a:lstStyle/>
        <a:p>
          <a:endParaRPr lang="es-PE"/>
        </a:p>
      </dgm:t>
    </dgm:pt>
    <dgm:pt modelId="{A63D3122-8276-4495-8FC8-5CCCD2C0AECA}">
      <dgm:prSet phldrT="[Texto]" custT="1"/>
      <dgm:spPr/>
      <dgm:t>
        <a:bodyPr/>
        <a:lstStyle/>
        <a:p>
          <a:r>
            <a:rPr lang="es-PE" sz="1800" b="1" dirty="0"/>
            <a:t>Año 2022: 5.86 </a:t>
          </a:r>
          <a:r>
            <a:rPr lang="es-PE" sz="1400" b="1" dirty="0"/>
            <a:t>(caída: 33%) </a:t>
          </a:r>
        </a:p>
      </dgm:t>
    </dgm:pt>
    <dgm:pt modelId="{A3A41A34-516F-47EA-9ABD-B9A3918B28BE}" type="parTrans" cxnId="{4FF661EF-0D16-4725-838C-A9BF083689AE}">
      <dgm:prSet/>
      <dgm:spPr/>
      <dgm:t>
        <a:bodyPr/>
        <a:lstStyle/>
        <a:p>
          <a:endParaRPr lang="es-PE"/>
        </a:p>
      </dgm:t>
    </dgm:pt>
    <dgm:pt modelId="{A8902476-9D1C-4AC1-BE4C-6823EB47C036}" type="sibTrans" cxnId="{4FF661EF-0D16-4725-838C-A9BF083689AE}">
      <dgm:prSet/>
      <dgm:spPr/>
      <dgm:t>
        <a:bodyPr/>
        <a:lstStyle/>
        <a:p>
          <a:endParaRPr lang="es-PE"/>
        </a:p>
      </dgm:t>
    </dgm:pt>
    <dgm:pt modelId="{FF47303E-8464-4308-B6C1-B7008A730412}">
      <dgm:prSet phldrT="[Texto]" custT="1"/>
      <dgm:spPr/>
      <dgm:t>
        <a:bodyPr/>
        <a:lstStyle/>
        <a:p>
          <a:r>
            <a:rPr lang="es-PE" sz="1800" b="1" dirty="0"/>
            <a:t>Reservas probadas totales lote 56 (Pagoreni-Mipaya)</a:t>
          </a:r>
        </a:p>
      </dgm:t>
    </dgm:pt>
    <dgm:pt modelId="{644793A3-7E58-4408-A8D5-4A806AFB0C5C}" type="parTrans" cxnId="{7590DADC-10EB-4523-8BFB-E102C3B1F2DE}">
      <dgm:prSet/>
      <dgm:spPr/>
      <dgm:t>
        <a:bodyPr/>
        <a:lstStyle/>
        <a:p>
          <a:endParaRPr lang="es-PE"/>
        </a:p>
      </dgm:t>
    </dgm:pt>
    <dgm:pt modelId="{FA315142-70B2-4104-870D-336A661B1550}" type="sibTrans" cxnId="{7590DADC-10EB-4523-8BFB-E102C3B1F2DE}">
      <dgm:prSet/>
      <dgm:spPr/>
      <dgm:t>
        <a:bodyPr/>
        <a:lstStyle/>
        <a:p>
          <a:endParaRPr lang="es-PE"/>
        </a:p>
      </dgm:t>
    </dgm:pt>
    <dgm:pt modelId="{07706839-8B0F-497D-BBE6-209BA6ED63BA}">
      <dgm:prSet phldrT="[Texto]" custT="1"/>
      <dgm:spPr/>
      <dgm:t>
        <a:bodyPr/>
        <a:lstStyle/>
        <a:p>
          <a:r>
            <a:rPr lang="es-PE" sz="1800" b="1" dirty="0"/>
            <a:t>Año 2009: 2.45 TCF</a:t>
          </a:r>
        </a:p>
      </dgm:t>
    </dgm:pt>
    <dgm:pt modelId="{243E5342-78AF-4610-B2A9-454D436DC0FB}" type="parTrans" cxnId="{CC302DAC-D51B-4C22-A890-3C706A25F56E}">
      <dgm:prSet/>
      <dgm:spPr/>
      <dgm:t>
        <a:bodyPr/>
        <a:lstStyle/>
        <a:p>
          <a:endParaRPr lang="es-PE"/>
        </a:p>
      </dgm:t>
    </dgm:pt>
    <dgm:pt modelId="{9F2AC2F5-DC06-46B5-B363-5C8B622C1EE8}" type="sibTrans" cxnId="{CC302DAC-D51B-4C22-A890-3C706A25F56E}">
      <dgm:prSet/>
      <dgm:spPr/>
      <dgm:t>
        <a:bodyPr/>
        <a:lstStyle/>
        <a:p>
          <a:endParaRPr lang="es-PE"/>
        </a:p>
      </dgm:t>
    </dgm:pt>
    <dgm:pt modelId="{7E6B5DA0-5774-46E9-A535-96B0EA0E7678}">
      <dgm:prSet phldrT="[Texto]" custT="1"/>
      <dgm:spPr/>
      <dgm:t>
        <a:bodyPr/>
        <a:lstStyle/>
        <a:p>
          <a:r>
            <a:rPr lang="es-PE" sz="1800" b="1" dirty="0"/>
            <a:t>Año 2022: 1.01 TCF </a:t>
          </a:r>
          <a:r>
            <a:rPr lang="es-PE" sz="1400" b="1" dirty="0"/>
            <a:t>(caída: 59%)</a:t>
          </a:r>
          <a:r>
            <a:rPr lang="es-PE" sz="1800" b="1" dirty="0"/>
            <a:t> </a:t>
          </a:r>
        </a:p>
      </dgm:t>
    </dgm:pt>
    <dgm:pt modelId="{76EEB1AD-33BD-4097-9F9C-09D9E0B43878}" type="parTrans" cxnId="{8C96225D-219C-4CD1-ACA1-47D8E6648C44}">
      <dgm:prSet/>
      <dgm:spPr/>
      <dgm:t>
        <a:bodyPr/>
        <a:lstStyle/>
        <a:p>
          <a:endParaRPr lang="es-PE"/>
        </a:p>
      </dgm:t>
    </dgm:pt>
    <dgm:pt modelId="{019DD577-262F-4AAD-89EF-FE4E6A51B5E2}" type="sibTrans" cxnId="{8C96225D-219C-4CD1-ACA1-47D8E6648C44}">
      <dgm:prSet/>
      <dgm:spPr/>
      <dgm:t>
        <a:bodyPr/>
        <a:lstStyle/>
        <a:p>
          <a:endParaRPr lang="es-PE"/>
        </a:p>
      </dgm:t>
    </dgm:pt>
    <dgm:pt modelId="{0D142910-515A-4F37-B7CF-1D7E7F9492EC}">
      <dgm:prSet phldrT="[Texto]" custT="1"/>
      <dgm:spPr/>
      <dgm:t>
        <a:bodyPr/>
        <a:lstStyle/>
        <a:p>
          <a:r>
            <a:rPr lang="es-PE" sz="1800" b="1" dirty="0"/>
            <a:t>Recursos contingentes año 2022</a:t>
          </a:r>
        </a:p>
      </dgm:t>
    </dgm:pt>
    <dgm:pt modelId="{86BD2E6B-EEA2-4A1E-BEDE-760B8200A184}" type="parTrans" cxnId="{B16F0BD2-D440-426C-922F-77E8718022A9}">
      <dgm:prSet/>
      <dgm:spPr/>
      <dgm:t>
        <a:bodyPr/>
        <a:lstStyle/>
        <a:p>
          <a:endParaRPr lang="es-PE"/>
        </a:p>
      </dgm:t>
    </dgm:pt>
    <dgm:pt modelId="{C116ADEF-1FAE-4D87-97F4-0B40F70F5AF9}" type="sibTrans" cxnId="{B16F0BD2-D440-426C-922F-77E8718022A9}">
      <dgm:prSet/>
      <dgm:spPr/>
      <dgm:t>
        <a:bodyPr/>
        <a:lstStyle/>
        <a:p>
          <a:endParaRPr lang="es-PE"/>
        </a:p>
      </dgm:t>
    </dgm:pt>
    <dgm:pt modelId="{334F30BA-B65E-47A0-ABBE-5614F2951A39}">
      <dgm:prSet phldrT="[Texto]" custT="1"/>
      <dgm:spPr/>
      <dgm:t>
        <a:bodyPr/>
        <a:lstStyle/>
        <a:p>
          <a:r>
            <a:rPr lang="es-PE" sz="1800" b="1" dirty="0"/>
            <a:t>Lote 88: 1.63 TCF </a:t>
          </a:r>
        </a:p>
      </dgm:t>
    </dgm:pt>
    <dgm:pt modelId="{519ACAA2-85D9-47DF-8874-07504DE68479}" type="parTrans" cxnId="{6333FCFE-A85C-4CAA-A550-7DE393BE94C3}">
      <dgm:prSet/>
      <dgm:spPr/>
      <dgm:t>
        <a:bodyPr/>
        <a:lstStyle/>
        <a:p>
          <a:endParaRPr lang="es-PE"/>
        </a:p>
      </dgm:t>
    </dgm:pt>
    <dgm:pt modelId="{4CEE94F9-7F11-4168-A149-389824AF49A5}" type="sibTrans" cxnId="{6333FCFE-A85C-4CAA-A550-7DE393BE94C3}">
      <dgm:prSet/>
      <dgm:spPr/>
      <dgm:t>
        <a:bodyPr/>
        <a:lstStyle/>
        <a:p>
          <a:endParaRPr lang="es-PE"/>
        </a:p>
      </dgm:t>
    </dgm:pt>
    <dgm:pt modelId="{0D95329B-05A1-4E89-B6C7-E5665D3909F9}">
      <dgm:prSet phldrT="[Texto]" custT="1"/>
      <dgm:spPr/>
      <dgm:t>
        <a:bodyPr/>
        <a:lstStyle/>
        <a:p>
          <a:r>
            <a:rPr lang="es-PE" sz="1800" b="1" dirty="0"/>
            <a:t>Lote 56: 0.77 TCF</a:t>
          </a:r>
        </a:p>
      </dgm:t>
    </dgm:pt>
    <dgm:pt modelId="{9F3F3296-EA5D-455D-A098-FFB2609D77EF}" type="parTrans" cxnId="{E1ED88EC-DC4A-4836-A993-29F52F9E8229}">
      <dgm:prSet/>
      <dgm:spPr/>
      <dgm:t>
        <a:bodyPr/>
        <a:lstStyle/>
        <a:p>
          <a:endParaRPr lang="es-PE"/>
        </a:p>
      </dgm:t>
    </dgm:pt>
    <dgm:pt modelId="{BB5FE3D4-EA33-498A-A921-26E3A0E1627A}" type="sibTrans" cxnId="{E1ED88EC-DC4A-4836-A993-29F52F9E8229}">
      <dgm:prSet/>
      <dgm:spPr/>
      <dgm:t>
        <a:bodyPr/>
        <a:lstStyle/>
        <a:p>
          <a:endParaRPr lang="es-PE"/>
        </a:p>
      </dgm:t>
    </dgm:pt>
    <dgm:pt modelId="{047944D1-6D73-48B6-BBB7-49DF8C9F7C3E}" type="pres">
      <dgm:prSet presAssocID="{52DE67E2-8227-4661-AFFE-4A2C4F93CFDA}" presName="Name0" presStyleCnt="0">
        <dgm:presLayoutVars>
          <dgm:dir/>
          <dgm:animLvl val="lvl"/>
          <dgm:resizeHandles val="exact"/>
        </dgm:presLayoutVars>
      </dgm:prSet>
      <dgm:spPr/>
    </dgm:pt>
    <dgm:pt modelId="{D68DE5A3-0CA3-42B8-85C6-75F6C7B9DECC}" type="pres">
      <dgm:prSet presAssocID="{0D142910-515A-4F37-B7CF-1D7E7F9492EC}" presName="boxAndChildren" presStyleCnt="0"/>
      <dgm:spPr/>
    </dgm:pt>
    <dgm:pt modelId="{ECAAF7E1-0271-4B17-A2CE-3BACE881DDCD}" type="pres">
      <dgm:prSet presAssocID="{0D142910-515A-4F37-B7CF-1D7E7F9492EC}" presName="parentTextBox" presStyleLbl="node1" presStyleIdx="0" presStyleCnt="3"/>
      <dgm:spPr/>
    </dgm:pt>
    <dgm:pt modelId="{3CD5B518-BC5D-42C2-8FF7-E7F022FDA1F4}" type="pres">
      <dgm:prSet presAssocID="{0D142910-515A-4F37-B7CF-1D7E7F9492EC}" presName="entireBox" presStyleLbl="node1" presStyleIdx="0" presStyleCnt="3"/>
      <dgm:spPr/>
    </dgm:pt>
    <dgm:pt modelId="{F5A2D95E-A103-4162-B228-B36A9361B29D}" type="pres">
      <dgm:prSet presAssocID="{0D142910-515A-4F37-B7CF-1D7E7F9492EC}" presName="descendantBox" presStyleCnt="0"/>
      <dgm:spPr/>
    </dgm:pt>
    <dgm:pt modelId="{768F61D0-FAC4-40D0-8EC5-3DAF6AF317E9}" type="pres">
      <dgm:prSet presAssocID="{334F30BA-B65E-47A0-ABBE-5614F2951A39}" presName="childTextBox" presStyleLbl="fgAccFollowNode1" presStyleIdx="0" presStyleCnt="6">
        <dgm:presLayoutVars>
          <dgm:bulletEnabled val="1"/>
        </dgm:presLayoutVars>
      </dgm:prSet>
      <dgm:spPr/>
    </dgm:pt>
    <dgm:pt modelId="{AEDF4501-7611-4F83-BCEC-ADFCAFD9A828}" type="pres">
      <dgm:prSet presAssocID="{0D95329B-05A1-4E89-B6C7-E5665D3909F9}" presName="childTextBox" presStyleLbl="fgAccFollowNode1" presStyleIdx="1" presStyleCnt="6">
        <dgm:presLayoutVars>
          <dgm:bulletEnabled val="1"/>
        </dgm:presLayoutVars>
      </dgm:prSet>
      <dgm:spPr/>
    </dgm:pt>
    <dgm:pt modelId="{F880876C-D1A4-4647-AC87-577257A26EE9}" type="pres">
      <dgm:prSet presAssocID="{FA315142-70B2-4104-870D-336A661B1550}" presName="sp" presStyleCnt="0"/>
      <dgm:spPr/>
    </dgm:pt>
    <dgm:pt modelId="{16D9CC79-547B-49E6-BD94-CCB3FD85ED1C}" type="pres">
      <dgm:prSet presAssocID="{FF47303E-8464-4308-B6C1-B7008A730412}" presName="arrowAndChildren" presStyleCnt="0"/>
      <dgm:spPr/>
    </dgm:pt>
    <dgm:pt modelId="{9AEC2E09-0BAD-4CA6-B6FA-893266DE50C4}" type="pres">
      <dgm:prSet presAssocID="{FF47303E-8464-4308-B6C1-B7008A730412}" presName="parentTextArrow" presStyleLbl="node1" presStyleIdx="0" presStyleCnt="3"/>
      <dgm:spPr/>
    </dgm:pt>
    <dgm:pt modelId="{8A186A61-64C5-40F5-B059-FA34C68B9313}" type="pres">
      <dgm:prSet presAssocID="{FF47303E-8464-4308-B6C1-B7008A730412}" presName="arrow" presStyleLbl="node1" presStyleIdx="1" presStyleCnt="3"/>
      <dgm:spPr/>
    </dgm:pt>
    <dgm:pt modelId="{BFFE5228-4AB9-483F-BB7E-B3895949B2D1}" type="pres">
      <dgm:prSet presAssocID="{FF47303E-8464-4308-B6C1-B7008A730412}" presName="descendantArrow" presStyleCnt="0"/>
      <dgm:spPr/>
    </dgm:pt>
    <dgm:pt modelId="{FAD073F2-EABC-4491-B096-357B254C0A62}" type="pres">
      <dgm:prSet presAssocID="{07706839-8B0F-497D-BBE6-209BA6ED63BA}" presName="childTextArrow" presStyleLbl="fgAccFollowNode1" presStyleIdx="2" presStyleCnt="6">
        <dgm:presLayoutVars>
          <dgm:bulletEnabled val="1"/>
        </dgm:presLayoutVars>
      </dgm:prSet>
      <dgm:spPr/>
    </dgm:pt>
    <dgm:pt modelId="{7108F8CD-E821-4FD3-83C0-A8A9D593C8DF}" type="pres">
      <dgm:prSet presAssocID="{7E6B5DA0-5774-46E9-A535-96B0EA0E7678}" presName="childTextArrow" presStyleLbl="fgAccFollowNode1" presStyleIdx="3" presStyleCnt="6">
        <dgm:presLayoutVars>
          <dgm:bulletEnabled val="1"/>
        </dgm:presLayoutVars>
      </dgm:prSet>
      <dgm:spPr/>
    </dgm:pt>
    <dgm:pt modelId="{E9372795-6C4D-4888-9335-23D63C903F96}" type="pres">
      <dgm:prSet presAssocID="{67C5D403-DAFB-41CF-929C-D402F0230DBC}" presName="sp" presStyleCnt="0"/>
      <dgm:spPr/>
    </dgm:pt>
    <dgm:pt modelId="{5DEB7B63-FA3C-44FA-BC15-BC0070E9825B}" type="pres">
      <dgm:prSet presAssocID="{3A85269A-A382-4717-A0AF-9BB75C562CE9}" presName="arrowAndChildren" presStyleCnt="0"/>
      <dgm:spPr/>
    </dgm:pt>
    <dgm:pt modelId="{E3DCCFA9-1E6E-4DFF-8070-06D84F76D911}" type="pres">
      <dgm:prSet presAssocID="{3A85269A-A382-4717-A0AF-9BB75C562CE9}" presName="parentTextArrow" presStyleLbl="node1" presStyleIdx="1" presStyleCnt="3"/>
      <dgm:spPr/>
    </dgm:pt>
    <dgm:pt modelId="{194E65B3-056E-4759-BF13-DADA1ECD6C30}" type="pres">
      <dgm:prSet presAssocID="{3A85269A-A382-4717-A0AF-9BB75C562CE9}" presName="arrow" presStyleLbl="node1" presStyleIdx="2" presStyleCnt="3"/>
      <dgm:spPr/>
    </dgm:pt>
    <dgm:pt modelId="{21276BD0-44C3-499B-B61D-EC81D7594CB0}" type="pres">
      <dgm:prSet presAssocID="{3A85269A-A382-4717-A0AF-9BB75C562CE9}" presName="descendantArrow" presStyleCnt="0"/>
      <dgm:spPr/>
    </dgm:pt>
    <dgm:pt modelId="{F01B5997-FAFC-494F-8A5D-699AEE2897F5}" type="pres">
      <dgm:prSet presAssocID="{B4CE9196-F984-4C8A-9CF1-4FC93E4B036F}" presName="childTextArrow" presStyleLbl="fgAccFollowNode1" presStyleIdx="4" presStyleCnt="6">
        <dgm:presLayoutVars>
          <dgm:bulletEnabled val="1"/>
        </dgm:presLayoutVars>
      </dgm:prSet>
      <dgm:spPr/>
    </dgm:pt>
    <dgm:pt modelId="{91606A52-CB53-42B4-9BC6-D6E1621B7BB5}" type="pres">
      <dgm:prSet presAssocID="{A63D3122-8276-4495-8FC8-5CCCD2C0AECA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5366600A-A0F9-4686-819A-B3E6946FCE94}" type="presOf" srcId="{3A85269A-A382-4717-A0AF-9BB75C562CE9}" destId="{194E65B3-056E-4759-BF13-DADA1ECD6C30}" srcOrd="1" destOrd="0" presId="urn:microsoft.com/office/officeart/2005/8/layout/process4"/>
    <dgm:cxn modelId="{9C00EF23-3803-4CDB-A774-698C62212581}" type="presOf" srcId="{7E6B5DA0-5774-46E9-A535-96B0EA0E7678}" destId="{7108F8CD-E821-4FD3-83C0-A8A9D593C8DF}" srcOrd="0" destOrd="0" presId="urn:microsoft.com/office/officeart/2005/8/layout/process4"/>
    <dgm:cxn modelId="{1279AF27-1359-496F-B774-CBFF03E7C4FA}" type="presOf" srcId="{52DE67E2-8227-4661-AFFE-4A2C4F93CFDA}" destId="{047944D1-6D73-48B6-BBB7-49DF8C9F7C3E}" srcOrd="0" destOrd="0" presId="urn:microsoft.com/office/officeart/2005/8/layout/process4"/>
    <dgm:cxn modelId="{A721D22D-419C-4833-8457-27C4B569E8FE}" type="presOf" srcId="{0D142910-515A-4F37-B7CF-1D7E7F9492EC}" destId="{ECAAF7E1-0271-4B17-A2CE-3BACE881DDCD}" srcOrd="0" destOrd="0" presId="urn:microsoft.com/office/officeart/2005/8/layout/process4"/>
    <dgm:cxn modelId="{FE4D0F2E-CF68-44C4-A0BA-548AC9DF6366}" type="presOf" srcId="{FF47303E-8464-4308-B6C1-B7008A730412}" destId="{8A186A61-64C5-40F5-B059-FA34C68B9313}" srcOrd="1" destOrd="0" presId="urn:microsoft.com/office/officeart/2005/8/layout/process4"/>
    <dgm:cxn modelId="{F744752E-11EB-40A8-A1BC-9D6AB6D2594B}" type="presOf" srcId="{334F30BA-B65E-47A0-ABBE-5614F2951A39}" destId="{768F61D0-FAC4-40D0-8EC5-3DAF6AF317E9}" srcOrd="0" destOrd="0" presId="urn:microsoft.com/office/officeart/2005/8/layout/process4"/>
    <dgm:cxn modelId="{8C96225D-219C-4CD1-ACA1-47D8E6648C44}" srcId="{FF47303E-8464-4308-B6C1-B7008A730412}" destId="{7E6B5DA0-5774-46E9-A535-96B0EA0E7678}" srcOrd="1" destOrd="0" parTransId="{76EEB1AD-33BD-4097-9F9C-09D9E0B43878}" sibTransId="{019DD577-262F-4AAD-89EF-FE4E6A51B5E2}"/>
    <dgm:cxn modelId="{59337C42-4283-4895-9DC7-F0EA1CB3F4F7}" type="presOf" srcId="{A63D3122-8276-4495-8FC8-5CCCD2C0AECA}" destId="{91606A52-CB53-42B4-9BC6-D6E1621B7BB5}" srcOrd="0" destOrd="0" presId="urn:microsoft.com/office/officeart/2005/8/layout/process4"/>
    <dgm:cxn modelId="{793E9D48-3D5E-472C-8048-AB0044441463}" srcId="{52DE67E2-8227-4661-AFFE-4A2C4F93CFDA}" destId="{3A85269A-A382-4717-A0AF-9BB75C562CE9}" srcOrd="0" destOrd="0" parTransId="{A7E1D8A6-AA6E-4C58-91D5-179CE3453F3D}" sibTransId="{67C5D403-DAFB-41CF-929C-D402F0230DBC}"/>
    <dgm:cxn modelId="{C48F3773-E9CA-464E-8147-798E65B9A408}" type="presOf" srcId="{0D95329B-05A1-4E89-B6C7-E5665D3909F9}" destId="{AEDF4501-7611-4F83-BCEC-ADFCAFD9A828}" srcOrd="0" destOrd="0" presId="urn:microsoft.com/office/officeart/2005/8/layout/process4"/>
    <dgm:cxn modelId="{B6AB4E94-54B1-4B5F-BC67-B9804B408CDE}" type="presOf" srcId="{0D142910-515A-4F37-B7CF-1D7E7F9492EC}" destId="{3CD5B518-BC5D-42C2-8FF7-E7F022FDA1F4}" srcOrd="1" destOrd="0" presId="urn:microsoft.com/office/officeart/2005/8/layout/process4"/>
    <dgm:cxn modelId="{EEA0E395-A01B-4324-A854-91F506ED35F1}" srcId="{3A85269A-A382-4717-A0AF-9BB75C562CE9}" destId="{B4CE9196-F984-4C8A-9CF1-4FC93E4B036F}" srcOrd="0" destOrd="0" parTransId="{25CE1F14-CE61-49F7-999A-ABB40F4259C6}" sibTransId="{77E956B8-63DA-4469-A254-3C88E837793C}"/>
    <dgm:cxn modelId="{68210A9C-20B6-4124-A739-46FC34CB7967}" type="presOf" srcId="{07706839-8B0F-497D-BBE6-209BA6ED63BA}" destId="{FAD073F2-EABC-4491-B096-357B254C0A62}" srcOrd="0" destOrd="0" presId="urn:microsoft.com/office/officeart/2005/8/layout/process4"/>
    <dgm:cxn modelId="{CC302DAC-D51B-4C22-A890-3C706A25F56E}" srcId="{FF47303E-8464-4308-B6C1-B7008A730412}" destId="{07706839-8B0F-497D-BBE6-209BA6ED63BA}" srcOrd="0" destOrd="0" parTransId="{243E5342-78AF-4610-B2A9-454D436DC0FB}" sibTransId="{9F2AC2F5-DC06-46B5-B363-5C8B622C1EE8}"/>
    <dgm:cxn modelId="{6B1374B6-97B3-4453-AAD8-1F5732BFA823}" type="presOf" srcId="{FF47303E-8464-4308-B6C1-B7008A730412}" destId="{9AEC2E09-0BAD-4CA6-B6FA-893266DE50C4}" srcOrd="0" destOrd="0" presId="urn:microsoft.com/office/officeart/2005/8/layout/process4"/>
    <dgm:cxn modelId="{B16F0BD2-D440-426C-922F-77E8718022A9}" srcId="{52DE67E2-8227-4661-AFFE-4A2C4F93CFDA}" destId="{0D142910-515A-4F37-B7CF-1D7E7F9492EC}" srcOrd="2" destOrd="0" parTransId="{86BD2E6B-EEA2-4A1E-BEDE-760B8200A184}" sibTransId="{C116ADEF-1FAE-4D87-97F4-0B40F70F5AF9}"/>
    <dgm:cxn modelId="{5B86FAD7-8F58-4287-8B7E-CBA67C38B820}" type="presOf" srcId="{B4CE9196-F984-4C8A-9CF1-4FC93E4B036F}" destId="{F01B5997-FAFC-494F-8A5D-699AEE2897F5}" srcOrd="0" destOrd="0" presId="urn:microsoft.com/office/officeart/2005/8/layout/process4"/>
    <dgm:cxn modelId="{7590DADC-10EB-4523-8BFB-E102C3B1F2DE}" srcId="{52DE67E2-8227-4661-AFFE-4A2C4F93CFDA}" destId="{FF47303E-8464-4308-B6C1-B7008A730412}" srcOrd="1" destOrd="0" parTransId="{644793A3-7E58-4408-A8D5-4A806AFB0C5C}" sibTransId="{FA315142-70B2-4104-870D-336A661B1550}"/>
    <dgm:cxn modelId="{0727CDE8-4654-4C96-8F69-92BF0A28C3CC}" type="presOf" srcId="{3A85269A-A382-4717-A0AF-9BB75C562CE9}" destId="{E3DCCFA9-1E6E-4DFF-8070-06D84F76D911}" srcOrd="0" destOrd="0" presId="urn:microsoft.com/office/officeart/2005/8/layout/process4"/>
    <dgm:cxn modelId="{E1ED88EC-DC4A-4836-A993-29F52F9E8229}" srcId="{0D142910-515A-4F37-B7CF-1D7E7F9492EC}" destId="{0D95329B-05A1-4E89-B6C7-E5665D3909F9}" srcOrd="1" destOrd="0" parTransId="{9F3F3296-EA5D-455D-A098-FFB2609D77EF}" sibTransId="{BB5FE3D4-EA33-498A-A921-26E3A0E1627A}"/>
    <dgm:cxn modelId="{4FF661EF-0D16-4725-838C-A9BF083689AE}" srcId="{3A85269A-A382-4717-A0AF-9BB75C562CE9}" destId="{A63D3122-8276-4495-8FC8-5CCCD2C0AECA}" srcOrd="1" destOrd="0" parTransId="{A3A41A34-516F-47EA-9ABD-B9A3918B28BE}" sibTransId="{A8902476-9D1C-4AC1-BE4C-6823EB47C036}"/>
    <dgm:cxn modelId="{6333FCFE-A85C-4CAA-A550-7DE393BE94C3}" srcId="{0D142910-515A-4F37-B7CF-1D7E7F9492EC}" destId="{334F30BA-B65E-47A0-ABBE-5614F2951A39}" srcOrd="0" destOrd="0" parTransId="{519ACAA2-85D9-47DF-8874-07504DE68479}" sibTransId="{4CEE94F9-7F11-4168-A149-389824AF49A5}"/>
    <dgm:cxn modelId="{09CEB142-29EF-454F-8AC3-FA2FAFBCC112}" type="presParOf" srcId="{047944D1-6D73-48B6-BBB7-49DF8C9F7C3E}" destId="{D68DE5A3-0CA3-42B8-85C6-75F6C7B9DECC}" srcOrd="0" destOrd="0" presId="urn:microsoft.com/office/officeart/2005/8/layout/process4"/>
    <dgm:cxn modelId="{30F1A47E-CB2D-44C0-A61D-BD89A3EB254E}" type="presParOf" srcId="{D68DE5A3-0CA3-42B8-85C6-75F6C7B9DECC}" destId="{ECAAF7E1-0271-4B17-A2CE-3BACE881DDCD}" srcOrd="0" destOrd="0" presId="urn:microsoft.com/office/officeart/2005/8/layout/process4"/>
    <dgm:cxn modelId="{76D58D6E-3423-4480-81BD-CC08D555D1B3}" type="presParOf" srcId="{D68DE5A3-0CA3-42B8-85C6-75F6C7B9DECC}" destId="{3CD5B518-BC5D-42C2-8FF7-E7F022FDA1F4}" srcOrd="1" destOrd="0" presId="urn:microsoft.com/office/officeart/2005/8/layout/process4"/>
    <dgm:cxn modelId="{BB11633C-C214-460A-9E07-3DB19138EFA8}" type="presParOf" srcId="{D68DE5A3-0CA3-42B8-85C6-75F6C7B9DECC}" destId="{F5A2D95E-A103-4162-B228-B36A9361B29D}" srcOrd="2" destOrd="0" presId="urn:microsoft.com/office/officeart/2005/8/layout/process4"/>
    <dgm:cxn modelId="{8003E9AA-6020-4CF0-BDA1-C104E0AEDF07}" type="presParOf" srcId="{F5A2D95E-A103-4162-B228-B36A9361B29D}" destId="{768F61D0-FAC4-40D0-8EC5-3DAF6AF317E9}" srcOrd="0" destOrd="0" presId="urn:microsoft.com/office/officeart/2005/8/layout/process4"/>
    <dgm:cxn modelId="{930F67E7-B63B-483A-90DE-2BC2F5F805C3}" type="presParOf" srcId="{F5A2D95E-A103-4162-B228-B36A9361B29D}" destId="{AEDF4501-7611-4F83-BCEC-ADFCAFD9A828}" srcOrd="1" destOrd="0" presId="urn:microsoft.com/office/officeart/2005/8/layout/process4"/>
    <dgm:cxn modelId="{D943A656-EB09-440C-8544-4970A5813F99}" type="presParOf" srcId="{047944D1-6D73-48B6-BBB7-49DF8C9F7C3E}" destId="{F880876C-D1A4-4647-AC87-577257A26EE9}" srcOrd="1" destOrd="0" presId="urn:microsoft.com/office/officeart/2005/8/layout/process4"/>
    <dgm:cxn modelId="{797C5845-DCC6-46D8-91F6-EE1135019C23}" type="presParOf" srcId="{047944D1-6D73-48B6-BBB7-49DF8C9F7C3E}" destId="{16D9CC79-547B-49E6-BD94-CCB3FD85ED1C}" srcOrd="2" destOrd="0" presId="urn:microsoft.com/office/officeart/2005/8/layout/process4"/>
    <dgm:cxn modelId="{F7F9E36F-0958-4FC3-ACD6-920D4A739ACC}" type="presParOf" srcId="{16D9CC79-547B-49E6-BD94-CCB3FD85ED1C}" destId="{9AEC2E09-0BAD-4CA6-B6FA-893266DE50C4}" srcOrd="0" destOrd="0" presId="urn:microsoft.com/office/officeart/2005/8/layout/process4"/>
    <dgm:cxn modelId="{BCFFA08E-CCD5-4DFB-8A5F-52727F0DC415}" type="presParOf" srcId="{16D9CC79-547B-49E6-BD94-CCB3FD85ED1C}" destId="{8A186A61-64C5-40F5-B059-FA34C68B9313}" srcOrd="1" destOrd="0" presId="urn:microsoft.com/office/officeart/2005/8/layout/process4"/>
    <dgm:cxn modelId="{4AA751BC-4B5B-4165-8E46-87DADBC3B5A4}" type="presParOf" srcId="{16D9CC79-547B-49E6-BD94-CCB3FD85ED1C}" destId="{BFFE5228-4AB9-483F-BB7E-B3895949B2D1}" srcOrd="2" destOrd="0" presId="urn:microsoft.com/office/officeart/2005/8/layout/process4"/>
    <dgm:cxn modelId="{F8996DF2-7D34-4580-8BAF-DCBBCB6DED7C}" type="presParOf" srcId="{BFFE5228-4AB9-483F-BB7E-B3895949B2D1}" destId="{FAD073F2-EABC-4491-B096-357B254C0A62}" srcOrd="0" destOrd="0" presId="urn:microsoft.com/office/officeart/2005/8/layout/process4"/>
    <dgm:cxn modelId="{1394F0FA-3793-4EAF-827B-AD33042E1712}" type="presParOf" srcId="{BFFE5228-4AB9-483F-BB7E-B3895949B2D1}" destId="{7108F8CD-E821-4FD3-83C0-A8A9D593C8DF}" srcOrd="1" destOrd="0" presId="urn:microsoft.com/office/officeart/2005/8/layout/process4"/>
    <dgm:cxn modelId="{68CD4CEA-158E-4BC8-B76E-571BC18FFCC9}" type="presParOf" srcId="{047944D1-6D73-48B6-BBB7-49DF8C9F7C3E}" destId="{E9372795-6C4D-4888-9335-23D63C903F96}" srcOrd="3" destOrd="0" presId="urn:microsoft.com/office/officeart/2005/8/layout/process4"/>
    <dgm:cxn modelId="{07F402F8-3055-480A-9AAA-BCDDD5B924A1}" type="presParOf" srcId="{047944D1-6D73-48B6-BBB7-49DF8C9F7C3E}" destId="{5DEB7B63-FA3C-44FA-BC15-BC0070E9825B}" srcOrd="4" destOrd="0" presId="urn:microsoft.com/office/officeart/2005/8/layout/process4"/>
    <dgm:cxn modelId="{D5A0A3CF-2E92-44C5-8BEC-60B3EFADC8A7}" type="presParOf" srcId="{5DEB7B63-FA3C-44FA-BC15-BC0070E9825B}" destId="{E3DCCFA9-1E6E-4DFF-8070-06D84F76D911}" srcOrd="0" destOrd="0" presId="urn:microsoft.com/office/officeart/2005/8/layout/process4"/>
    <dgm:cxn modelId="{A3F119E0-C68B-479A-8B8D-13491414F1B6}" type="presParOf" srcId="{5DEB7B63-FA3C-44FA-BC15-BC0070E9825B}" destId="{194E65B3-056E-4759-BF13-DADA1ECD6C30}" srcOrd="1" destOrd="0" presId="urn:microsoft.com/office/officeart/2005/8/layout/process4"/>
    <dgm:cxn modelId="{640EEB44-0877-47F9-952A-884FDBA3368B}" type="presParOf" srcId="{5DEB7B63-FA3C-44FA-BC15-BC0070E9825B}" destId="{21276BD0-44C3-499B-B61D-EC81D7594CB0}" srcOrd="2" destOrd="0" presId="urn:microsoft.com/office/officeart/2005/8/layout/process4"/>
    <dgm:cxn modelId="{1D067D5D-0A65-40C1-A2BC-ABDAD3FD8295}" type="presParOf" srcId="{21276BD0-44C3-499B-B61D-EC81D7594CB0}" destId="{F01B5997-FAFC-494F-8A5D-699AEE2897F5}" srcOrd="0" destOrd="0" presId="urn:microsoft.com/office/officeart/2005/8/layout/process4"/>
    <dgm:cxn modelId="{EEE5DAB7-D276-48FF-A080-44C4DD2D6787}" type="presParOf" srcId="{21276BD0-44C3-499B-B61D-EC81D7594CB0}" destId="{91606A52-CB53-42B4-9BC6-D6E1621B7BB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D3DD2B-6E17-49BD-9ED4-957EA6CBFD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B4B93992-6D5E-491B-9C98-0FD1C0F99172}">
      <dgm:prSet phldrT="[Texto]" custT="1"/>
      <dgm:spPr/>
      <dgm:t>
        <a:bodyPr/>
        <a:lstStyle/>
        <a:p>
          <a:r>
            <a:rPr lang="es-PE" sz="1400" b="1" dirty="0"/>
            <a:t>El BNE considera la demanda de todas las formas de energía: combustibles sólidos, líquidos, gaseosos e hidroelectricidad, ascendiendo a 965,025.70 TJ</a:t>
          </a:r>
        </a:p>
      </dgm:t>
    </dgm:pt>
    <dgm:pt modelId="{74EEEF52-1930-4BAA-889D-6AAA395FD7F8}" type="parTrans" cxnId="{B3A8F72B-45C0-48EF-8E3A-A2ACFCA0554A}">
      <dgm:prSet/>
      <dgm:spPr/>
      <dgm:t>
        <a:bodyPr/>
        <a:lstStyle/>
        <a:p>
          <a:endParaRPr lang="es-PE"/>
        </a:p>
      </dgm:t>
    </dgm:pt>
    <dgm:pt modelId="{4B696941-3A2B-4AA3-BC54-4D33D4A1E23E}" type="sibTrans" cxnId="{B3A8F72B-45C0-48EF-8E3A-A2ACFCA0554A}">
      <dgm:prSet/>
      <dgm:spPr/>
      <dgm:t>
        <a:bodyPr/>
        <a:lstStyle/>
        <a:p>
          <a:endParaRPr lang="es-PE"/>
        </a:p>
      </dgm:t>
    </dgm:pt>
    <dgm:pt modelId="{DFD9C1A6-3249-4328-AE11-A812D99BFD5A}">
      <dgm:prSet phldrT="[Texto]" custT="1"/>
      <dgm:spPr/>
      <dgm:t>
        <a:bodyPr/>
        <a:lstStyle/>
        <a:p>
          <a:r>
            <a:rPr lang="es-PE" sz="1400" b="1" dirty="0"/>
            <a:t>Si se considera solo los combustibles líquidos derivados de la refinación del petróleo: GLP, turbo, diésel, gasolinas y residuales el consumo es de: 495,678.70 </a:t>
          </a:r>
        </a:p>
      </dgm:t>
    </dgm:pt>
    <dgm:pt modelId="{52383734-DFD0-4D27-A135-547BA691D026}" type="parTrans" cxnId="{CEED47B6-2FA9-46A9-A519-F6E507515584}">
      <dgm:prSet/>
      <dgm:spPr/>
      <dgm:t>
        <a:bodyPr/>
        <a:lstStyle/>
        <a:p>
          <a:endParaRPr lang="es-PE"/>
        </a:p>
      </dgm:t>
    </dgm:pt>
    <dgm:pt modelId="{28E2F2B0-EFF1-4F22-9AE3-F1F4964DA2C0}" type="sibTrans" cxnId="{CEED47B6-2FA9-46A9-A519-F6E507515584}">
      <dgm:prSet/>
      <dgm:spPr/>
      <dgm:t>
        <a:bodyPr/>
        <a:lstStyle/>
        <a:p>
          <a:endParaRPr lang="es-PE"/>
        </a:p>
      </dgm:t>
    </dgm:pt>
    <dgm:pt modelId="{556C2AA8-0A24-459D-9F4E-D35E46553819}">
      <dgm:prSet phldrT="[Texto]" custT="1"/>
      <dgm:spPr/>
      <dgm:t>
        <a:bodyPr/>
        <a:lstStyle/>
        <a:p>
          <a:r>
            <a:rPr lang="es-PE" sz="1400" b="1" dirty="0"/>
            <a:t>Los combustibles líquidos derivados del petróleo representan el 51.4% de la demanda nacional de energía</a:t>
          </a:r>
        </a:p>
      </dgm:t>
    </dgm:pt>
    <dgm:pt modelId="{6A1FDD6A-2C94-4162-B646-430A4EFC3BB3}" type="parTrans" cxnId="{F3A45D26-4639-48BA-8DB3-EC5555633F63}">
      <dgm:prSet/>
      <dgm:spPr/>
      <dgm:t>
        <a:bodyPr/>
        <a:lstStyle/>
        <a:p>
          <a:endParaRPr lang="es-PE"/>
        </a:p>
      </dgm:t>
    </dgm:pt>
    <dgm:pt modelId="{9FF26EA7-5AC7-44D4-81F7-99DC001F4292}" type="sibTrans" cxnId="{F3A45D26-4639-48BA-8DB3-EC5555633F63}">
      <dgm:prSet/>
      <dgm:spPr/>
      <dgm:t>
        <a:bodyPr/>
        <a:lstStyle/>
        <a:p>
          <a:endParaRPr lang="es-PE"/>
        </a:p>
      </dgm:t>
    </dgm:pt>
    <dgm:pt modelId="{87DDE166-CFED-49A4-BE67-1149B75AB614}" type="pres">
      <dgm:prSet presAssocID="{DDD3DD2B-6E17-49BD-9ED4-957EA6CBFDE6}" presName="linear" presStyleCnt="0">
        <dgm:presLayoutVars>
          <dgm:dir/>
          <dgm:animLvl val="lvl"/>
          <dgm:resizeHandles val="exact"/>
        </dgm:presLayoutVars>
      </dgm:prSet>
      <dgm:spPr/>
    </dgm:pt>
    <dgm:pt modelId="{F65CCA51-3403-4178-8221-10C878273729}" type="pres">
      <dgm:prSet presAssocID="{B4B93992-6D5E-491B-9C98-0FD1C0F99172}" presName="parentLin" presStyleCnt="0"/>
      <dgm:spPr/>
    </dgm:pt>
    <dgm:pt modelId="{201EC74D-91D0-4408-A467-EB713CF1F3D3}" type="pres">
      <dgm:prSet presAssocID="{B4B93992-6D5E-491B-9C98-0FD1C0F99172}" presName="parentLeftMargin" presStyleLbl="node1" presStyleIdx="0" presStyleCnt="3"/>
      <dgm:spPr/>
    </dgm:pt>
    <dgm:pt modelId="{9749AA59-52F0-470C-88F9-CF9E92D54E4A}" type="pres">
      <dgm:prSet presAssocID="{B4B93992-6D5E-491B-9C98-0FD1C0F99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1309AE-7996-45C0-A023-5FE4774CD00A}" type="pres">
      <dgm:prSet presAssocID="{B4B93992-6D5E-491B-9C98-0FD1C0F99172}" presName="negativeSpace" presStyleCnt="0"/>
      <dgm:spPr/>
    </dgm:pt>
    <dgm:pt modelId="{9BE3C897-BA23-40DA-B385-BD1DA769F086}" type="pres">
      <dgm:prSet presAssocID="{B4B93992-6D5E-491B-9C98-0FD1C0F99172}" presName="childText" presStyleLbl="conFgAcc1" presStyleIdx="0" presStyleCnt="3">
        <dgm:presLayoutVars>
          <dgm:bulletEnabled val="1"/>
        </dgm:presLayoutVars>
      </dgm:prSet>
      <dgm:spPr/>
    </dgm:pt>
    <dgm:pt modelId="{90FE85E6-5F35-4BE5-AC84-BF3124FD6536}" type="pres">
      <dgm:prSet presAssocID="{4B696941-3A2B-4AA3-BC54-4D33D4A1E23E}" presName="spaceBetweenRectangles" presStyleCnt="0"/>
      <dgm:spPr/>
    </dgm:pt>
    <dgm:pt modelId="{6E1AC69E-4EEE-470B-AFD8-AD2CBA26A15F}" type="pres">
      <dgm:prSet presAssocID="{DFD9C1A6-3249-4328-AE11-A812D99BFD5A}" presName="parentLin" presStyleCnt="0"/>
      <dgm:spPr/>
    </dgm:pt>
    <dgm:pt modelId="{973C6A67-295A-4DD7-9B54-2E30AAB320EA}" type="pres">
      <dgm:prSet presAssocID="{DFD9C1A6-3249-4328-AE11-A812D99BFD5A}" presName="parentLeftMargin" presStyleLbl="node1" presStyleIdx="0" presStyleCnt="3"/>
      <dgm:spPr/>
    </dgm:pt>
    <dgm:pt modelId="{C3440185-8D44-4406-9BBC-B5D98E068395}" type="pres">
      <dgm:prSet presAssocID="{DFD9C1A6-3249-4328-AE11-A812D99BFD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FFE360-0F57-401B-9334-80368228951A}" type="pres">
      <dgm:prSet presAssocID="{DFD9C1A6-3249-4328-AE11-A812D99BFD5A}" presName="negativeSpace" presStyleCnt="0"/>
      <dgm:spPr/>
    </dgm:pt>
    <dgm:pt modelId="{7F211880-39CA-4A92-B5D1-79BB57C489ED}" type="pres">
      <dgm:prSet presAssocID="{DFD9C1A6-3249-4328-AE11-A812D99BFD5A}" presName="childText" presStyleLbl="conFgAcc1" presStyleIdx="1" presStyleCnt="3">
        <dgm:presLayoutVars>
          <dgm:bulletEnabled val="1"/>
        </dgm:presLayoutVars>
      </dgm:prSet>
      <dgm:spPr/>
    </dgm:pt>
    <dgm:pt modelId="{3853BE7E-1CED-4418-8D43-92D35D9A2448}" type="pres">
      <dgm:prSet presAssocID="{28E2F2B0-EFF1-4F22-9AE3-F1F4964DA2C0}" presName="spaceBetweenRectangles" presStyleCnt="0"/>
      <dgm:spPr/>
    </dgm:pt>
    <dgm:pt modelId="{19F1A642-2058-4AAE-B416-7F0CB9D71D5A}" type="pres">
      <dgm:prSet presAssocID="{556C2AA8-0A24-459D-9F4E-D35E46553819}" presName="parentLin" presStyleCnt="0"/>
      <dgm:spPr/>
    </dgm:pt>
    <dgm:pt modelId="{D98F136C-DD5E-413D-ADC3-5972B0F513F4}" type="pres">
      <dgm:prSet presAssocID="{556C2AA8-0A24-459D-9F4E-D35E46553819}" presName="parentLeftMargin" presStyleLbl="node1" presStyleIdx="1" presStyleCnt="3"/>
      <dgm:spPr/>
    </dgm:pt>
    <dgm:pt modelId="{01D79ABA-F793-4664-B1B5-6ACCB4D62E06}" type="pres">
      <dgm:prSet presAssocID="{556C2AA8-0A24-459D-9F4E-D35E465538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F378280-0610-4756-BF76-F50F0B0FE675}" type="pres">
      <dgm:prSet presAssocID="{556C2AA8-0A24-459D-9F4E-D35E46553819}" presName="negativeSpace" presStyleCnt="0"/>
      <dgm:spPr/>
    </dgm:pt>
    <dgm:pt modelId="{57251537-F9BE-4580-A7D7-00C1FCAEA787}" type="pres">
      <dgm:prSet presAssocID="{556C2AA8-0A24-459D-9F4E-D35E465538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A148D0C-C1B5-4CA1-B4B1-817158696C61}" type="presOf" srcId="{B4B93992-6D5E-491B-9C98-0FD1C0F99172}" destId="{9749AA59-52F0-470C-88F9-CF9E92D54E4A}" srcOrd="1" destOrd="0" presId="urn:microsoft.com/office/officeart/2005/8/layout/list1"/>
    <dgm:cxn modelId="{E4144919-B7B8-4DC1-BA37-9DDD4A709E54}" type="presOf" srcId="{B4B93992-6D5E-491B-9C98-0FD1C0F99172}" destId="{201EC74D-91D0-4408-A467-EB713CF1F3D3}" srcOrd="0" destOrd="0" presId="urn:microsoft.com/office/officeart/2005/8/layout/list1"/>
    <dgm:cxn modelId="{FE452E21-8EA9-4A3A-89E9-B119759AE60C}" type="presOf" srcId="{DDD3DD2B-6E17-49BD-9ED4-957EA6CBFDE6}" destId="{87DDE166-CFED-49A4-BE67-1149B75AB614}" srcOrd="0" destOrd="0" presId="urn:microsoft.com/office/officeart/2005/8/layout/list1"/>
    <dgm:cxn modelId="{459D7022-890C-490F-99DA-A5E00DF49B1F}" type="presOf" srcId="{DFD9C1A6-3249-4328-AE11-A812D99BFD5A}" destId="{973C6A67-295A-4DD7-9B54-2E30AAB320EA}" srcOrd="0" destOrd="0" presId="urn:microsoft.com/office/officeart/2005/8/layout/list1"/>
    <dgm:cxn modelId="{F3A45D26-4639-48BA-8DB3-EC5555633F63}" srcId="{DDD3DD2B-6E17-49BD-9ED4-957EA6CBFDE6}" destId="{556C2AA8-0A24-459D-9F4E-D35E46553819}" srcOrd="2" destOrd="0" parTransId="{6A1FDD6A-2C94-4162-B646-430A4EFC3BB3}" sibTransId="{9FF26EA7-5AC7-44D4-81F7-99DC001F4292}"/>
    <dgm:cxn modelId="{B3A8F72B-45C0-48EF-8E3A-A2ACFCA0554A}" srcId="{DDD3DD2B-6E17-49BD-9ED4-957EA6CBFDE6}" destId="{B4B93992-6D5E-491B-9C98-0FD1C0F99172}" srcOrd="0" destOrd="0" parTransId="{74EEEF52-1930-4BAA-889D-6AAA395FD7F8}" sibTransId="{4B696941-3A2B-4AA3-BC54-4D33D4A1E23E}"/>
    <dgm:cxn modelId="{3DD5C376-4619-457E-8F9C-8F20182B5187}" type="presOf" srcId="{556C2AA8-0A24-459D-9F4E-D35E46553819}" destId="{D98F136C-DD5E-413D-ADC3-5972B0F513F4}" srcOrd="0" destOrd="0" presId="urn:microsoft.com/office/officeart/2005/8/layout/list1"/>
    <dgm:cxn modelId="{C2E3969C-AB45-4C9C-8468-3C49ADE3CF53}" type="presOf" srcId="{556C2AA8-0A24-459D-9F4E-D35E46553819}" destId="{01D79ABA-F793-4664-B1B5-6ACCB4D62E06}" srcOrd="1" destOrd="0" presId="urn:microsoft.com/office/officeart/2005/8/layout/list1"/>
    <dgm:cxn modelId="{CEED47B6-2FA9-46A9-A519-F6E507515584}" srcId="{DDD3DD2B-6E17-49BD-9ED4-957EA6CBFDE6}" destId="{DFD9C1A6-3249-4328-AE11-A812D99BFD5A}" srcOrd="1" destOrd="0" parTransId="{52383734-DFD0-4D27-A135-547BA691D026}" sibTransId="{28E2F2B0-EFF1-4F22-9AE3-F1F4964DA2C0}"/>
    <dgm:cxn modelId="{BB3570F8-E5CB-4FD6-8FCB-C58A961EEF4C}" type="presOf" srcId="{DFD9C1A6-3249-4328-AE11-A812D99BFD5A}" destId="{C3440185-8D44-4406-9BBC-B5D98E068395}" srcOrd="1" destOrd="0" presId="urn:microsoft.com/office/officeart/2005/8/layout/list1"/>
    <dgm:cxn modelId="{2147C441-CB36-4906-9F1A-5090F064645E}" type="presParOf" srcId="{87DDE166-CFED-49A4-BE67-1149B75AB614}" destId="{F65CCA51-3403-4178-8221-10C878273729}" srcOrd="0" destOrd="0" presId="urn:microsoft.com/office/officeart/2005/8/layout/list1"/>
    <dgm:cxn modelId="{F09328EB-2317-4224-A248-5046DA2C2262}" type="presParOf" srcId="{F65CCA51-3403-4178-8221-10C878273729}" destId="{201EC74D-91D0-4408-A467-EB713CF1F3D3}" srcOrd="0" destOrd="0" presId="urn:microsoft.com/office/officeart/2005/8/layout/list1"/>
    <dgm:cxn modelId="{44B69A24-4E71-48FC-A2B5-54A95BA05552}" type="presParOf" srcId="{F65CCA51-3403-4178-8221-10C878273729}" destId="{9749AA59-52F0-470C-88F9-CF9E92D54E4A}" srcOrd="1" destOrd="0" presId="urn:microsoft.com/office/officeart/2005/8/layout/list1"/>
    <dgm:cxn modelId="{84F841D6-889A-4D05-A3A7-556B31B5CEF4}" type="presParOf" srcId="{87DDE166-CFED-49A4-BE67-1149B75AB614}" destId="{5B1309AE-7996-45C0-A023-5FE4774CD00A}" srcOrd="1" destOrd="0" presId="urn:microsoft.com/office/officeart/2005/8/layout/list1"/>
    <dgm:cxn modelId="{18D024D4-0FC4-4CBC-8E89-875EA2E2ACF0}" type="presParOf" srcId="{87DDE166-CFED-49A4-BE67-1149B75AB614}" destId="{9BE3C897-BA23-40DA-B385-BD1DA769F086}" srcOrd="2" destOrd="0" presId="urn:microsoft.com/office/officeart/2005/8/layout/list1"/>
    <dgm:cxn modelId="{8FC2747A-0CB8-49BD-B72F-CBBFA4C3D54B}" type="presParOf" srcId="{87DDE166-CFED-49A4-BE67-1149B75AB614}" destId="{90FE85E6-5F35-4BE5-AC84-BF3124FD6536}" srcOrd="3" destOrd="0" presId="urn:microsoft.com/office/officeart/2005/8/layout/list1"/>
    <dgm:cxn modelId="{4859B33A-9726-4FCA-83C0-7104E7B2D9E5}" type="presParOf" srcId="{87DDE166-CFED-49A4-BE67-1149B75AB614}" destId="{6E1AC69E-4EEE-470B-AFD8-AD2CBA26A15F}" srcOrd="4" destOrd="0" presId="urn:microsoft.com/office/officeart/2005/8/layout/list1"/>
    <dgm:cxn modelId="{EDBBB699-A627-40FF-850F-6FE51945B993}" type="presParOf" srcId="{6E1AC69E-4EEE-470B-AFD8-AD2CBA26A15F}" destId="{973C6A67-295A-4DD7-9B54-2E30AAB320EA}" srcOrd="0" destOrd="0" presId="urn:microsoft.com/office/officeart/2005/8/layout/list1"/>
    <dgm:cxn modelId="{22981903-1BDD-4A65-9595-C9AAE2C14CA2}" type="presParOf" srcId="{6E1AC69E-4EEE-470B-AFD8-AD2CBA26A15F}" destId="{C3440185-8D44-4406-9BBC-B5D98E068395}" srcOrd="1" destOrd="0" presId="urn:microsoft.com/office/officeart/2005/8/layout/list1"/>
    <dgm:cxn modelId="{AA6069E7-0FF8-4250-8387-C8EEC256292B}" type="presParOf" srcId="{87DDE166-CFED-49A4-BE67-1149B75AB614}" destId="{22FFE360-0F57-401B-9334-80368228951A}" srcOrd="5" destOrd="0" presId="urn:microsoft.com/office/officeart/2005/8/layout/list1"/>
    <dgm:cxn modelId="{23F2E3E2-6B27-4387-B7DF-1AA7B96C03FD}" type="presParOf" srcId="{87DDE166-CFED-49A4-BE67-1149B75AB614}" destId="{7F211880-39CA-4A92-B5D1-79BB57C489ED}" srcOrd="6" destOrd="0" presId="urn:microsoft.com/office/officeart/2005/8/layout/list1"/>
    <dgm:cxn modelId="{8CAC25A7-978E-427A-B5E1-80276B6BAD51}" type="presParOf" srcId="{87DDE166-CFED-49A4-BE67-1149B75AB614}" destId="{3853BE7E-1CED-4418-8D43-92D35D9A2448}" srcOrd="7" destOrd="0" presId="urn:microsoft.com/office/officeart/2005/8/layout/list1"/>
    <dgm:cxn modelId="{2ED6CF02-AEBF-489B-8D7A-8936852C283A}" type="presParOf" srcId="{87DDE166-CFED-49A4-BE67-1149B75AB614}" destId="{19F1A642-2058-4AAE-B416-7F0CB9D71D5A}" srcOrd="8" destOrd="0" presId="urn:microsoft.com/office/officeart/2005/8/layout/list1"/>
    <dgm:cxn modelId="{E2EF6CA1-1EED-4428-AE71-BBBA72C0F6FF}" type="presParOf" srcId="{19F1A642-2058-4AAE-B416-7F0CB9D71D5A}" destId="{D98F136C-DD5E-413D-ADC3-5972B0F513F4}" srcOrd="0" destOrd="0" presId="urn:microsoft.com/office/officeart/2005/8/layout/list1"/>
    <dgm:cxn modelId="{CA27647D-5146-4703-8244-BCF9F5709B63}" type="presParOf" srcId="{19F1A642-2058-4AAE-B416-7F0CB9D71D5A}" destId="{01D79ABA-F793-4664-B1B5-6ACCB4D62E06}" srcOrd="1" destOrd="0" presId="urn:microsoft.com/office/officeart/2005/8/layout/list1"/>
    <dgm:cxn modelId="{2CB476AE-F7DE-49AA-BA90-23C4284485AD}" type="presParOf" srcId="{87DDE166-CFED-49A4-BE67-1149B75AB614}" destId="{9F378280-0610-4756-BF76-F50F0B0FE675}" srcOrd="9" destOrd="0" presId="urn:microsoft.com/office/officeart/2005/8/layout/list1"/>
    <dgm:cxn modelId="{A57C2416-4217-416F-B92A-32CC08AA7905}" type="presParOf" srcId="{87DDE166-CFED-49A4-BE67-1149B75AB614}" destId="{57251537-F9BE-4580-A7D7-00C1FCAEA7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B0BB6E-2FD4-4E43-9E2E-558E87C9F10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CB8E17C-F84C-4819-B1EA-9D05265F8CC4}">
      <dgm:prSet phldrT="[Texto]" custT="1"/>
      <dgm:spPr/>
      <dgm:t>
        <a:bodyPr/>
        <a:lstStyle/>
        <a:p>
          <a:r>
            <a:rPr lang="es-PE" sz="1800" b="1" dirty="0"/>
            <a:t>Refinería La Pampilla </a:t>
          </a:r>
        </a:p>
        <a:p>
          <a:r>
            <a:rPr lang="es-PE" sz="1800" b="1" dirty="0"/>
            <a:t>(Repsol)</a:t>
          </a:r>
        </a:p>
      </dgm:t>
    </dgm:pt>
    <dgm:pt modelId="{FF0C5AD8-FC3A-49EE-BB13-7DF55048C770}" type="parTrans" cxnId="{70B0F91F-50E1-4036-9680-A10CBFA14F8F}">
      <dgm:prSet/>
      <dgm:spPr/>
      <dgm:t>
        <a:bodyPr/>
        <a:lstStyle/>
        <a:p>
          <a:endParaRPr lang="es-PE" b="1"/>
        </a:p>
      </dgm:t>
    </dgm:pt>
    <dgm:pt modelId="{6D16F5DF-E57B-4185-B3AE-E5FA9B124FEC}" type="sibTrans" cxnId="{70B0F91F-50E1-4036-9680-A10CBFA14F8F}">
      <dgm:prSet/>
      <dgm:spPr/>
      <dgm:t>
        <a:bodyPr/>
        <a:lstStyle/>
        <a:p>
          <a:endParaRPr lang="es-PE" b="1"/>
        </a:p>
      </dgm:t>
    </dgm:pt>
    <dgm:pt modelId="{EA85AFE3-931D-4298-9494-051796F1182F}">
      <dgm:prSet phldrT="[Texto]" custT="1"/>
      <dgm:spPr/>
      <dgm:t>
        <a:bodyPr/>
        <a:lstStyle/>
        <a:p>
          <a:r>
            <a:rPr lang="es-PE" sz="1800" b="1" dirty="0"/>
            <a:t>Produce: 76 MBD/  156,243.67 TJ </a:t>
          </a:r>
        </a:p>
      </dgm:t>
    </dgm:pt>
    <dgm:pt modelId="{5DA1D20B-4C83-4D71-889E-3BCAF7140A6C}" type="parTrans" cxnId="{3002E596-CC65-407B-ABDF-876E6A747F78}">
      <dgm:prSet/>
      <dgm:spPr/>
      <dgm:t>
        <a:bodyPr/>
        <a:lstStyle/>
        <a:p>
          <a:endParaRPr lang="es-PE" b="1"/>
        </a:p>
      </dgm:t>
    </dgm:pt>
    <dgm:pt modelId="{CB2714FA-7AA7-49A1-9118-9C6CB0A67604}" type="sibTrans" cxnId="{3002E596-CC65-407B-ABDF-876E6A747F78}">
      <dgm:prSet/>
      <dgm:spPr/>
      <dgm:t>
        <a:bodyPr/>
        <a:lstStyle/>
        <a:p>
          <a:endParaRPr lang="es-PE" b="1"/>
        </a:p>
      </dgm:t>
    </dgm:pt>
    <dgm:pt modelId="{53A0DB7B-2B2A-4D3D-A9D0-7C736BEB6860}">
      <dgm:prSet phldrT="[Texto]" custT="1"/>
      <dgm:spPr/>
      <dgm:t>
        <a:bodyPr/>
        <a:lstStyle/>
        <a:p>
          <a:r>
            <a:rPr lang="es-PE" sz="1800" b="1" dirty="0"/>
            <a:t>100 % crudo importado</a:t>
          </a:r>
        </a:p>
      </dgm:t>
    </dgm:pt>
    <dgm:pt modelId="{245AB2E5-E796-43A6-9723-175655210E5E}" type="parTrans" cxnId="{908BE9FF-DA7D-4EAC-AE01-1CF0A9308092}">
      <dgm:prSet/>
      <dgm:spPr/>
      <dgm:t>
        <a:bodyPr/>
        <a:lstStyle/>
        <a:p>
          <a:endParaRPr lang="es-PE" b="1"/>
        </a:p>
      </dgm:t>
    </dgm:pt>
    <dgm:pt modelId="{12D4F02F-0351-4E22-9705-8FB68A711B0F}" type="sibTrans" cxnId="{908BE9FF-DA7D-4EAC-AE01-1CF0A9308092}">
      <dgm:prSet/>
      <dgm:spPr/>
      <dgm:t>
        <a:bodyPr/>
        <a:lstStyle/>
        <a:p>
          <a:endParaRPr lang="es-PE" b="1"/>
        </a:p>
      </dgm:t>
    </dgm:pt>
    <dgm:pt modelId="{2623FE83-2BC9-49D0-980F-D761C298EA5B}">
      <dgm:prSet phldrT="[Texto]" custT="1"/>
      <dgm:spPr/>
      <dgm:t>
        <a:bodyPr/>
        <a:lstStyle/>
        <a:p>
          <a:r>
            <a:rPr lang="es-PE" sz="1800" b="1" dirty="0"/>
            <a:t>Refinería Talara</a:t>
          </a:r>
        </a:p>
        <a:p>
          <a:r>
            <a:rPr lang="es-PE" sz="1800" b="1" dirty="0"/>
            <a:t>(Petroperu SA)</a:t>
          </a:r>
        </a:p>
      </dgm:t>
    </dgm:pt>
    <dgm:pt modelId="{CE5F3E75-0D00-4408-A186-BCD13E95E291}" type="parTrans" cxnId="{2E0614A2-64EA-4674-AD79-FEF66F857578}">
      <dgm:prSet/>
      <dgm:spPr/>
      <dgm:t>
        <a:bodyPr/>
        <a:lstStyle/>
        <a:p>
          <a:endParaRPr lang="es-PE" b="1"/>
        </a:p>
      </dgm:t>
    </dgm:pt>
    <dgm:pt modelId="{56A2AAA6-14CB-45C2-907F-3B35A83BB179}" type="sibTrans" cxnId="{2E0614A2-64EA-4674-AD79-FEF66F857578}">
      <dgm:prSet/>
      <dgm:spPr/>
      <dgm:t>
        <a:bodyPr/>
        <a:lstStyle/>
        <a:p>
          <a:endParaRPr lang="es-PE" b="1"/>
        </a:p>
      </dgm:t>
    </dgm:pt>
    <dgm:pt modelId="{27B01D4D-958C-4610-9445-17B7B0C0AF2F}">
      <dgm:prSet phldrT="[Texto]" custT="1"/>
      <dgm:spPr/>
      <dgm:t>
        <a:bodyPr/>
        <a:lstStyle/>
        <a:p>
          <a:r>
            <a:rPr lang="es-PE" sz="1800" b="1" dirty="0"/>
            <a:t>Produciría: 86.2MBD/171,878.40 TJ</a:t>
          </a:r>
        </a:p>
      </dgm:t>
    </dgm:pt>
    <dgm:pt modelId="{9E64745C-FBC0-4A1B-A0A1-425378B69D0C}" type="parTrans" cxnId="{0E4E7835-C301-4338-9F32-7ED9BFFC0075}">
      <dgm:prSet/>
      <dgm:spPr/>
      <dgm:t>
        <a:bodyPr/>
        <a:lstStyle/>
        <a:p>
          <a:endParaRPr lang="es-PE" b="1"/>
        </a:p>
      </dgm:t>
    </dgm:pt>
    <dgm:pt modelId="{B476690F-B69D-46F1-AD98-B071B445FEF1}" type="sibTrans" cxnId="{0E4E7835-C301-4338-9F32-7ED9BFFC0075}">
      <dgm:prSet/>
      <dgm:spPr/>
      <dgm:t>
        <a:bodyPr/>
        <a:lstStyle/>
        <a:p>
          <a:endParaRPr lang="es-PE" b="1"/>
        </a:p>
      </dgm:t>
    </dgm:pt>
    <dgm:pt modelId="{A0872C92-D1C2-40FB-9C9A-6E12FA1B347B}">
      <dgm:prSet phldrT="[Texto]" custT="1"/>
      <dgm:spPr/>
      <dgm:t>
        <a:bodyPr/>
        <a:lstStyle/>
        <a:p>
          <a:endParaRPr lang="es-PE" sz="1800" b="1" dirty="0"/>
        </a:p>
      </dgm:t>
    </dgm:pt>
    <dgm:pt modelId="{6F642AB2-B8EA-4BEA-8E19-8B4F82EB8F2F}" type="parTrans" cxnId="{9F41B8E0-8418-4524-9CCA-E3B1CB088356}">
      <dgm:prSet/>
      <dgm:spPr/>
      <dgm:t>
        <a:bodyPr/>
        <a:lstStyle/>
        <a:p>
          <a:endParaRPr lang="es-PE"/>
        </a:p>
      </dgm:t>
    </dgm:pt>
    <dgm:pt modelId="{3AD086D3-93DF-400D-85C1-D9D05EB6CA9D}" type="sibTrans" cxnId="{9F41B8E0-8418-4524-9CCA-E3B1CB088356}">
      <dgm:prSet/>
      <dgm:spPr/>
      <dgm:t>
        <a:bodyPr/>
        <a:lstStyle/>
        <a:p>
          <a:endParaRPr lang="es-PE"/>
        </a:p>
      </dgm:t>
    </dgm:pt>
    <dgm:pt modelId="{0CC187DE-77AF-43DF-91DA-89203D4AEFE0}">
      <dgm:prSet phldrT="[Texto]" custT="1"/>
      <dgm:spPr/>
      <dgm:t>
        <a:bodyPr/>
        <a:lstStyle/>
        <a:p>
          <a:r>
            <a:rPr lang="es-PE" sz="1800" b="1" dirty="0"/>
            <a:t>Con 23% de crudo nacional y 77% con crudo importado </a:t>
          </a:r>
        </a:p>
      </dgm:t>
    </dgm:pt>
    <dgm:pt modelId="{0DB73802-D4DE-421D-8E89-50D85334D4FA}" type="sibTrans" cxnId="{D5BDDDFE-8837-4DA2-B0D9-F3B82DCA510C}">
      <dgm:prSet/>
      <dgm:spPr/>
      <dgm:t>
        <a:bodyPr/>
        <a:lstStyle/>
        <a:p>
          <a:endParaRPr lang="es-PE" b="1"/>
        </a:p>
      </dgm:t>
    </dgm:pt>
    <dgm:pt modelId="{89B57903-0EBF-44CB-BD34-556798AE85C0}" type="parTrans" cxnId="{D5BDDDFE-8837-4DA2-B0D9-F3B82DCA510C}">
      <dgm:prSet/>
      <dgm:spPr/>
      <dgm:t>
        <a:bodyPr/>
        <a:lstStyle/>
        <a:p>
          <a:endParaRPr lang="es-PE" b="1"/>
        </a:p>
      </dgm:t>
    </dgm:pt>
    <dgm:pt modelId="{40AFA7E5-286E-4D6F-A622-B48439F70458}" type="pres">
      <dgm:prSet presAssocID="{85B0BB6E-2FD4-4E43-9E2E-558E87C9F101}" presName="Name0" presStyleCnt="0">
        <dgm:presLayoutVars>
          <dgm:dir/>
          <dgm:animLvl val="lvl"/>
          <dgm:resizeHandles/>
        </dgm:presLayoutVars>
      </dgm:prSet>
      <dgm:spPr/>
    </dgm:pt>
    <dgm:pt modelId="{8F68F51F-2D06-4C11-88FD-9C21EE112ECF}" type="pres">
      <dgm:prSet presAssocID="{DCB8E17C-F84C-4819-B1EA-9D05265F8CC4}" presName="linNode" presStyleCnt="0"/>
      <dgm:spPr/>
    </dgm:pt>
    <dgm:pt modelId="{15A71BD5-7AC0-40AC-9676-5BF1EC3C26D9}" type="pres">
      <dgm:prSet presAssocID="{DCB8E17C-F84C-4819-B1EA-9D05265F8CC4}" presName="parentShp" presStyleLbl="node1" presStyleIdx="0" presStyleCnt="2">
        <dgm:presLayoutVars>
          <dgm:bulletEnabled val="1"/>
        </dgm:presLayoutVars>
      </dgm:prSet>
      <dgm:spPr/>
    </dgm:pt>
    <dgm:pt modelId="{432DB874-6C0A-4583-A1ED-18083B208BEA}" type="pres">
      <dgm:prSet presAssocID="{DCB8E17C-F84C-4819-B1EA-9D05265F8CC4}" presName="childShp" presStyleLbl="bgAccFollowNode1" presStyleIdx="0" presStyleCnt="2">
        <dgm:presLayoutVars>
          <dgm:bulletEnabled val="1"/>
        </dgm:presLayoutVars>
      </dgm:prSet>
      <dgm:spPr/>
    </dgm:pt>
    <dgm:pt modelId="{87CC4D52-9130-47BC-AA97-9ECBDA58AA73}" type="pres">
      <dgm:prSet presAssocID="{6D16F5DF-E57B-4185-B3AE-E5FA9B124FEC}" presName="spacing" presStyleCnt="0"/>
      <dgm:spPr/>
    </dgm:pt>
    <dgm:pt modelId="{71C9BD24-1573-4C2C-9C9A-AD6C4212201B}" type="pres">
      <dgm:prSet presAssocID="{2623FE83-2BC9-49D0-980F-D761C298EA5B}" presName="linNode" presStyleCnt="0"/>
      <dgm:spPr/>
    </dgm:pt>
    <dgm:pt modelId="{4CF6F0E1-B953-49E2-8965-25E9545D8A78}" type="pres">
      <dgm:prSet presAssocID="{2623FE83-2BC9-49D0-980F-D761C298EA5B}" presName="parentShp" presStyleLbl="node1" presStyleIdx="1" presStyleCnt="2">
        <dgm:presLayoutVars>
          <dgm:bulletEnabled val="1"/>
        </dgm:presLayoutVars>
      </dgm:prSet>
      <dgm:spPr/>
    </dgm:pt>
    <dgm:pt modelId="{9F8B6CEE-5B92-4540-8C66-9B9990BC364A}" type="pres">
      <dgm:prSet presAssocID="{2623FE83-2BC9-49D0-980F-D761C298EA5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1FFCF0E-2C67-4381-B8B7-B1D005195D22}" type="presOf" srcId="{27B01D4D-958C-4610-9445-17B7B0C0AF2F}" destId="{9F8B6CEE-5B92-4540-8C66-9B9990BC364A}" srcOrd="0" destOrd="0" presId="urn:microsoft.com/office/officeart/2005/8/layout/vList6"/>
    <dgm:cxn modelId="{70B0F91F-50E1-4036-9680-A10CBFA14F8F}" srcId="{85B0BB6E-2FD4-4E43-9E2E-558E87C9F101}" destId="{DCB8E17C-F84C-4819-B1EA-9D05265F8CC4}" srcOrd="0" destOrd="0" parTransId="{FF0C5AD8-FC3A-49EE-BB13-7DF55048C770}" sibTransId="{6D16F5DF-E57B-4185-B3AE-E5FA9B124FEC}"/>
    <dgm:cxn modelId="{0E4E7835-C301-4338-9F32-7ED9BFFC0075}" srcId="{2623FE83-2BC9-49D0-980F-D761C298EA5B}" destId="{27B01D4D-958C-4610-9445-17B7B0C0AF2F}" srcOrd="0" destOrd="0" parTransId="{9E64745C-FBC0-4A1B-A0A1-425378B69D0C}" sibTransId="{B476690F-B69D-46F1-AD98-B071B445FEF1}"/>
    <dgm:cxn modelId="{177FB763-8A33-4091-BA20-4130886694FD}" type="presOf" srcId="{EA85AFE3-931D-4298-9494-051796F1182F}" destId="{432DB874-6C0A-4583-A1ED-18083B208BEA}" srcOrd="0" destOrd="1" presId="urn:microsoft.com/office/officeart/2005/8/layout/vList6"/>
    <dgm:cxn modelId="{14EBEF59-ECC4-4A36-A7B0-398CEDABACC2}" type="presOf" srcId="{0CC187DE-77AF-43DF-91DA-89203D4AEFE0}" destId="{9F8B6CEE-5B92-4540-8C66-9B9990BC364A}" srcOrd="0" destOrd="1" presId="urn:microsoft.com/office/officeart/2005/8/layout/vList6"/>
    <dgm:cxn modelId="{3002E596-CC65-407B-ABDF-876E6A747F78}" srcId="{DCB8E17C-F84C-4819-B1EA-9D05265F8CC4}" destId="{EA85AFE3-931D-4298-9494-051796F1182F}" srcOrd="1" destOrd="0" parTransId="{5DA1D20B-4C83-4D71-889E-3BCAF7140A6C}" sibTransId="{CB2714FA-7AA7-49A1-9118-9C6CB0A67604}"/>
    <dgm:cxn modelId="{A5E3DDA1-21CA-48B7-9C94-111BD5355B7C}" type="presOf" srcId="{A0872C92-D1C2-40FB-9C9A-6E12FA1B347B}" destId="{432DB874-6C0A-4583-A1ED-18083B208BEA}" srcOrd="0" destOrd="0" presId="urn:microsoft.com/office/officeart/2005/8/layout/vList6"/>
    <dgm:cxn modelId="{2E0614A2-64EA-4674-AD79-FEF66F857578}" srcId="{85B0BB6E-2FD4-4E43-9E2E-558E87C9F101}" destId="{2623FE83-2BC9-49D0-980F-D761C298EA5B}" srcOrd="1" destOrd="0" parTransId="{CE5F3E75-0D00-4408-A186-BCD13E95E291}" sibTransId="{56A2AAA6-14CB-45C2-907F-3B35A83BB179}"/>
    <dgm:cxn modelId="{4AA730C6-EB36-42EC-A2AC-B93863EA9FD7}" type="presOf" srcId="{2623FE83-2BC9-49D0-980F-D761C298EA5B}" destId="{4CF6F0E1-B953-49E2-8965-25E9545D8A78}" srcOrd="0" destOrd="0" presId="urn:microsoft.com/office/officeart/2005/8/layout/vList6"/>
    <dgm:cxn modelId="{0BA89AD5-E2C6-4621-BB9A-0D9A061FCF45}" type="presOf" srcId="{85B0BB6E-2FD4-4E43-9E2E-558E87C9F101}" destId="{40AFA7E5-286E-4D6F-A622-B48439F70458}" srcOrd="0" destOrd="0" presId="urn:microsoft.com/office/officeart/2005/8/layout/vList6"/>
    <dgm:cxn modelId="{313DB7DA-EF30-4BB6-92B6-CE4615243BC3}" type="presOf" srcId="{DCB8E17C-F84C-4819-B1EA-9D05265F8CC4}" destId="{15A71BD5-7AC0-40AC-9676-5BF1EC3C26D9}" srcOrd="0" destOrd="0" presId="urn:microsoft.com/office/officeart/2005/8/layout/vList6"/>
    <dgm:cxn modelId="{9F41B8E0-8418-4524-9CCA-E3B1CB088356}" srcId="{DCB8E17C-F84C-4819-B1EA-9D05265F8CC4}" destId="{A0872C92-D1C2-40FB-9C9A-6E12FA1B347B}" srcOrd="0" destOrd="0" parTransId="{6F642AB2-B8EA-4BEA-8E19-8B4F82EB8F2F}" sibTransId="{3AD086D3-93DF-400D-85C1-D9D05EB6CA9D}"/>
    <dgm:cxn modelId="{6CAE6AFD-9817-4FE4-B4A6-96E56E3D03BB}" type="presOf" srcId="{53A0DB7B-2B2A-4D3D-A9D0-7C736BEB6860}" destId="{432DB874-6C0A-4583-A1ED-18083B208BEA}" srcOrd="0" destOrd="2" presId="urn:microsoft.com/office/officeart/2005/8/layout/vList6"/>
    <dgm:cxn modelId="{D5BDDDFE-8837-4DA2-B0D9-F3B82DCA510C}" srcId="{2623FE83-2BC9-49D0-980F-D761C298EA5B}" destId="{0CC187DE-77AF-43DF-91DA-89203D4AEFE0}" srcOrd="1" destOrd="0" parTransId="{89B57903-0EBF-44CB-BD34-556798AE85C0}" sibTransId="{0DB73802-D4DE-421D-8E89-50D85334D4FA}"/>
    <dgm:cxn modelId="{908BE9FF-DA7D-4EAC-AE01-1CF0A9308092}" srcId="{DCB8E17C-F84C-4819-B1EA-9D05265F8CC4}" destId="{53A0DB7B-2B2A-4D3D-A9D0-7C736BEB6860}" srcOrd="2" destOrd="0" parTransId="{245AB2E5-E796-43A6-9723-175655210E5E}" sibTransId="{12D4F02F-0351-4E22-9705-8FB68A711B0F}"/>
    <dgm:cxn modelId="{4182B4B3-E383-4783-9788-4869BCFDED36}" type="presParOf" srcId="{40AFA7E5-286E-4D6F-A622-B48439F70458}" destId="{8F68F51F-2D06-4C11-88FD-9C21EE112ECF}" srcOrd="0" destOrd="0" presId="urn:microsoft.com/office/officeart/2005/8/layout/vList6"/>
    <dgm:cxn modelId="{08F4B2CA-2011-4284-AB98-ABA1B2C2852D}" type="presParOf" srcId="{8F68F51F-2D06-4C11-88FD-9C21EE112ECF}" destId="{15A71BD5-7AC0-40AC-9676-5BF1EC3C26D9}" srcOrd="0" destOrd="0" presId="urn:microsoft.com/office/officeart/2005/8/layout/vList6"/>
    <dgm:cxn modelId="{7002E06A-6C6E-442D-985B-918FC66AE68A}" type="presParOf" srcId="{8F68F51F-2D06-4C11-88FD-9C21EE112ECF}" destId="{432DB874-6C0A-4583-A1ED-18083B208BEA}" srcOrd="1" destOrd="0" presId="urn:microsoft.com/office/officeart/2005/8/layout/vList6"/>
    <dgm:cxn modelId="{264DB241-AFCA-4C2E-963E-8D4310F7EBEB}" type="presParOf" srcId="{40AFA7E5-286E-4D6F-A622-B48439F70458}" destId="{87CC4D52-9130-47BC-AA97-9ECBDA58AA73}" srcOrd="1" destOrd="0" presId="urn:microsoft.com/office/officeart/2005/8/layout/vList6"/>
    <dgm:cxn modelId="{6FCD2ACB-4B9F-4CE3-B271-D729339E7DDD}" type="presParOf" srcId="{40AFA7E5-286E-4D6F-A622-B48439F70458}" destId="{71C9BD24-1573-4C2C-9C9A-AD6C4212201B}" srcOrd="2" destOrd="0" presId="urn:microsoft.com/office/officeart/2005/8/layout/vList6"/>
    <dgm:cxn modelId="{377E2161-FA47-4818-B8DE-D3C2544F12D6}" type="presParOf" srcId="{71C9BD24-1573-4C2C-9C9A-AD6C4212201B}" destId="{4CF6F0E1-B953-49E2-8965-25E9545D8A78}" srcOrd="0" destOrd="0" presId="urn:microsoft.com/office/officeart/2005/8/layout/vList6"/>
    <dgm:cxn modelId="{9F3D8CDA-6F58-4295-978F-014A98197A42}" type="presParOf" srcId="{71C9BD24-1573-4C2C-9C9A-AD6C4212201B}" destId="{9F8B6CEE-5B92-4540-8C66-9B9990BC36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5C5DBC-96B9-4089-9A75-08F747DD99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2A486F3-0A74-416E-87F3-BFBD552ED796}">
      <dgm:prSet phldrT="[Texto]" custT="1"/>
      <dgm:spPr/>
      <dgm:t>
        <a:bodyPr/>
        <a:lstStyle/>
        <a:p>
          <a:r>
            <a:rPr lang="es-PE" sz="1800" b="1" dirty="0"/>
            <a:t>Demanda nacional: 965,025.70 TJ (100%)</a:t>
          </a:r>
        </a:p>
      </dgm:t>
    </dgm:pt>
    <dgm:pt modelId="{C51CFAB2-ED74-41CE-A1AD-FB94D3196FE4}" type="parTrans" cxnId="{D5211EFA-6160-4342-8AEB-D91287447670}">
      <dgm:prSet/>
      <dgm:spPr/>
      <dgm:t>
        <a:bodyPr/>
        <a:lstStyle/>
        <a:p>
          <a:endParaRPr lang="es-PE"/>
        </a:p>
      </dgm:t>
    </dgm:pt>
    <dgm:pt modelId="{1493F7E3-3B06-4FF4-B166-09F62B965428}" type="sibTrans" cxnId="{D5211EFA-6160-4342-8AEB-D91287447670}">
      <dgm:prSet/>
      <dgm:spPr/>
      <dgm:t>
        <a:bodyPr/>
        <a:lstStyle/>
        <a:p>
          <a:endParaRPr lang="es-PE"/>
        </a:p>
      </dgm:t>
    </dgm:pt>
    <dgm:pt modelId="{970F4163-E912-49C2-8233-6895C5342995}">
      <dgm:prSet phldrT="[Texto]" custT="1"/>
      <dgm:spPr/>
      <dgm:t>
        <a:bodyPr/>
        <a:lstStyle/>
        <a:p>
          <a:r>
            <a:rPr lang="es-PE" sz="1800" b="1" dirty="0" err="1"/>
            <a:t>Sumin</a:t>
          </a:r>
          <a:r>
            <a:rPr lang="es-PE" sz="1800" b="1" dirty="0"/>
            <a:t>. c/crudo importado: 288,224.25 TJ (29.9%)</a:t>
          </a:r>
        </a:p>
      </dgm:t>
    </dgm:pt>
    <dgm:pt modelId="{F6512803-BD06-4349-A40D-33F95D732265}" type="parTrans" cxnId="{673E3E8E-A4AC-4A51-AD20-D9666751D113}">
      <dgm:prSet/>
      <dgm:spPr/>
      <dgm:t>
        <a:bodyPr/>
        <a:lstStyle/>
        <a:p>
          <a:endParaRPr lang="es-PE"/>
        </a:p>
      </dgm:t>
    </dgm:pt>
    <dgm:pt modelId="{A4D5D6D5-2EDE-42CC-AD49-9A405D89B244}" type="sibTrans" cxnId="{673E3E8E-A4AC-4A51-AD20-D9666751D113}">
      <dgm:prSet/>
      <dgm:spPr/>
      <dgm:t>
        <a:bodyPr/>
        <a:lstStyle/>
        <a:p>
          <a:endParaRPr lang="es-PE"/>
        </a:p>
      </dgm:t>
    </dgm:pt>
    <dgm:pt modelId="{62702F5A-29C9-4631-8590-B6BDA67C2AB5}">
      <dgm:prSet phldrT="[Texto]" custT="1"/>
      <dgm:spPr/>
      <dgm:t>
        <a:bodyPr/>
        <a:lstStyle/>
        <a:p>
          <a:r>
            <a:rPr lang="es-PE" sz="1800" b="1" dirty="0" err="1"/>
            <a:t>Sumin</a:t>
          </a:r>
          <a:r>
            <a:rPr lang="es-PE" sz="1800" b="1" dirty="0"/>
            <a:t>. c/crudo nacional: 39,897.82 TJ (4.1%)</a:t>
          </a:r>
        </a:p>
      </dgm:t>
    </dgm:pt>
    <dgm:pt modelId="{654F0CCD-EF53-4900-ADD8-3D4784C6C3CE}" type="parTrans" cxnId="{0460245A-06F0-4855-AFDF-A2A98786E7C5}">
      <dgm:prSet/>
      <dgm:spPr/>
      <dgm:t>
        <a:bodyPr/>
        <a:lstStyle/>
        <a:p>
          <a:endParaRPr lang="es-PE"/>
        </a:p>
      </dgm:t>
    </dgm:pt>
    <dgm:pt modelId="{E57B00F2-0163-46C6-968A-C2D2F8718620}" type="sibTrans" cxnId="{0460245A-06F0-4855-AFDF-A2A98786E7C5}">
      <dgm:prSet/>
      <dgm:spPr/>
      <dgm:t>
        <a:bodyPr/>
        <a:lstStyle/>
        <a:p>
          <a:endParaRPr lang="es-PE"/>
        </a:p>
      </dgm:t>
    </dgm:pt>
    <dgm:pt modelId="{5F04FDD4-B570-4B33-A302-C0373E4D3309}" type="pres">
      <dgm:prSet presAssocID="{275C5DBC-96B9-4089-9A75-08F747DD99B5}" presName="Name0" presStyleCnt="0">
        <dgm:presLayoutVars>
          <dgm:chMax val="7"/>
          <dgm:chPref val="7"/>
          <dgm:dir/>
        </dgm:presLayoutVars>
      </dgm:prSet>
      <dgm:spPr/>
    </dgm:pt>
    <dgm:pt modelId="{027C101A-B2B0-45F7-9B2D-C0F72CA52468}" type="pres">
      <dgm:prSet presAssocID="{275C5DBC-96B9-4089-9A75-08F747DD99B5}" presName="Name1" presStyleCnt="0"/>
      <dgm:spPr/>
    </dgm:pt>
    <dgm:pt modelId="{ABAF46F4-8632-44B3-8E24-8EA9CBEDDFE1}" type="pres">
      <dgm:prSet presAssocID="{275C5DBC-96B9-4089-9A75-08F747DD99B5}" presName="cycle" presStyleCnt="0"/>
      <dgm:spPr/>
    </dgm:pt>
    <dgm:pt modelId="{80FD16E9-6058-465C-85F4-C750140F2EF3}" type="pres">
      <dgm:prSet presAssocID="{275C5DBC-96B9-4089-9A75-08F747DD99B5}" presName="srcNode" presStyleLbl="node1" presStyleIdx="0" presStyleCnt="3"/>
      <dgm:spPr/>
    </dgm:pt>
    <dgm:pt modelId="{BEDEC324-C4E1-4162-8B2B-22C6C462D6C4}" type="pres">
      <dgm:prSet presAssocID="{275C5DBC-96B9-4089-9A75-08F747DD99B5}" presName="conn" presStyleLbl="parChTrans1D2" presStyleIdx="0" presStyleCnt="1"/>
      <dgm:spPr/>
    </dgm:pt>
    <dgm:pt modelId="{5749674A-DB20-4AA8-81E3-15AB1FCB2FA4}" type="pres">
      <dgm:prSet presAssocID="{275C5DBC-96B9-4089-9A75-08F747DD99B5}" presName="extraNode" presStyleLbl="node1" presStyleIdx="0" presStyleCnt="3"/>
      <dgm:spPr/>
    </dgm:pt>
    <dgm:pt modelId="{F98FD6C8-C738-4AFB-9CED-EDFE52FB6E4A}" type="pres">
      <dgm:prSet presAssocID="{275C5DBC-96B9-4089-9A75-08F747DD99B5}" presName="dstNode" presStyleLbl="node1" presStyleIdx="0" presStyleCnt="3"/>
      <dgm:spPr/>
    </dgm:pt>
    <dgm:pt modelId="{A319FFAD-6C0E-462A-A106-BD93C8FFD148}" type="pres">
      <dgm:prSet presAssocID="{52A486F3-0A74-416E-87F3-BFBD552ED796}" presName="text_1" presStyleLbl="node1" presStyleIdx="0" presStyleCnt="3">
        <dgm:presLayoutVars>
          <dgm:bulletEnabled val="1"/>
        </dgm:presLayoutVars>
      </dgm:prSet>
      <dgm:spPr/>
    </dgm:pt>
    <dgm:pt modelId="{F7976125-731C-48F1-BFBE-47429072715E}" type="pres">
      <dgm:prSet presAssocID="{52A486F3-0A74-416E-87F3-BFBD552ED796}" presName="accent_1" presStyleCnt="0"/>
      <dgm:spPr/>
    </dgm:pt>
    <dgm:pt modelId="{CE6EF680-96D7-4EFC-9757-EA67B7E721A1}" type="pres">
      <dgm:prSet presAssocID="{52A486F3-0A74-416E-87F3-BFBD552ED796}" presName="accentRepeatNode" presStyleLbl="solidFgAcc1" presStyleIdx="0" presStyleCnt="3"/>
      <dgm:spPr/>
    </dgm:pt>
    <dgm:pt modelId="{47E33E4F-639A-43DF-BFB3-6615D43E7509}" type="pres">
      <dgm:prSet presAssocID="{970F4163-E912-49C2-8233-6895C5342995}" presName="text_2" presStyleLbl="node1" presStyleIdx="1" presStyleCnt="3">
        <dgm:presLayoutVars>
          <dgm:bulletEnabled val="1"/>
        </dgm:presLayoutVars>
      </dgm:prSet>
      <dgm:spPr/>
    </dgm:pt>
    <dgm:pt modelId="{22F027E8-F7C0-4077-95A7-BE5A37D3B69C}" type="pres">
      <dgm:prSet presAssocID="{970F4163-E912-49C2-8233-6895C5342995}" presName="accent_2" presStyleCnt="0"/>
      <dgm:spPr/>
    </dgm:pt>
    <dgm:pt modelId="{E1A35402-30E6-4461-A4E1-B55729339BBB}" type="pres">
      <dgm:prSet presAssocID="{970F4163-E912-49C2-8233-6895C5342995}" presName="accentRepeatNode" presStyleLbl="solidFgAcc1" presStyleIdx="1" presStyleCnt="3"/>
      <dgm:spPr/>
    </dgm:pt>
    <dgm:pt modelId="{B24E80A0-8169-4007-B32D-A7CF3B9C83AC}" type="pres">
      <dgm:prSet presAssocID="{62702F5A-29C9-4631-8590-B6BDA67C2AB5}" presName="text_3" presStyleLbl="node1" presStyleIdx="2" presStyleCnt="3">
        <dgm:presLayoutVars>
          <dgm:bulletEnabled val="1"/>
        </dgm:presLayoutVars>
      </dgm:prSet>
      <dgm:spPr/>
    </dgm:pt>
    <dgm:pt modelId="{146BCD8B-4B83-4296-80FD-AD02CE81F849}" type="pres">
      <dgm:prSet presAssocID="{62702F5A-29C9-4631-8590-B6BDA67C2AB5}" presName="accent_3" presStyleCnt="0"/>
      <dgm:spPr/>
    </dgm:pt>
    <dgm:pt modelId="{C747334F-1062-45EF-BAB2-20E7C66ECA88}" type="pres">
      <dgm:prSet presAssocID="{62702F5A-29C9-4631-8590-B6BDA67C2AB5}" presName="accentRepeatNode" presStyleLbl="solidFgAcc1" presStyleIdx="2" presStyleCnt="3"/>
      <dgm:spPr/>
    </dgm:pt>
  </dgm:ptLst>
  <dgm:cxnLst>
    <dgm:cxn modelId="{89967210-EAE5-4913-A158-F211735EB665}" type="presOf" srcId="{52A486F3-0A74-416E-87F3-BFBD552ED796}" destId="{A319FFAD-6C0E-462A-A106-BD93C8FFD148}" srcOrd="0" destOrd="0" presId="urn:microsoft.com/office/officeart/2008/layout/VerticalCurvedList"/>
    <dgm:cxn modelId="{71DA041E-AF1C-4C71-81FD-DC027AE1B902}" type="presOf" srcId="{275C5DBC-96B9-4089-9A75-08F747DD99B5}" destId="{5F04FDD4-B570-4B33-A302-C0373E4D3309}" srcOrd="0" destOrd="0" presId="urn:microsoft.com/office/officeart/2008/layout/VerticalCurvedList"/>
    <dgm:cxn modelId="{36B82D27-32FF-4A69-B21B-133FDA105DCE}" type="presOf" srcId="{1493F7E3-3B06-4FF4-B166-09F62B965428}" destId="{BEDEC324-C4E1-4162-8B2B-22C6C462D6C4}" srcOrd="0" destOrd="0" presId="urn:microsoft.com/office/officeart/2008/layout/VerticalCurvedList"/>
    <dgm:cxn modelId="{0460245A-06F0-4855-AFDF-A2A98786E7C5}" srcId="{275C5DBC-96B9-4089-9A75-08F747DD99B5}" destId="{62702F5A-29C9-4631-8590-B6BDA67C2AB5}" srcOrd="2" destOrd="0" parTransId="{654F0CCD-EF53-4900-ADD8-3D4784C6C3CE}" sibTransId="{E57B00F2-0163-46C6-968A-C2D2F8718620}"/>
    <dgm:cxn modelId="{37D33D85-DF6F-451D-9B59-FE4BDA3F56F6}" type="presOf" srcId="{970F4163-E912-49C2-8233-6895C5342995}" destId="{47E33E4F-639A-43DF-BFB3-6615D43E7509}" srcOrd="0" destOrd="0" presId="urn:microsoft.com/office/officeart/2008/layout/VerticalCurvedList"/>
    <dgm:cxn modelId="{673E3E8E-A4AC-4A51-AD20-D9666751D113}" srcId="{275C5DBC-96B9-4089-9A75-08F747DD99B5}" destId="{970F4163-E912-49C2-8233-6895C5342995}" srcOrd="1" destOrd="0" parTransId="{F6512803-BD06-4349-A40D-33F95D732265}" sibTransId="{A4D5D6D5-2EDE-42CC-AD49-9A405D89B244}"/>
    <dgm:cxn modelId="{D8A336AA-DD2B-43E4-8660-2BCCA6A2E1CD}" type="presOf" srcId="{62702F5A-29C9-4631-8590-B6BDA67C2AB5}" destId="{B24E80A0-8169-4007-B32D-A7CF3B9C83AC}" srcOrd="0" destOrd="0" presId="urn:microsoft.com/office/officeart/2008/layout/VerticalCurvedList"/>
    <dgm:cxn modelId="{D5211EFA-6160-4342-8AEB-D91287447670}" srcId="{275C5DBC-96B9-4089-9A75-08F747DD99B5}" destId="{52A486F3-0A74-416E-87F3-BFBD552ED796}" srcOrd="0" destOrd="0" parTransId="{C51CFAB2-ED74-41CE-A1AD-FB94D3196FE4}" sibTransId="{1493F7E3-3B06-4FF4-B166-09F62B965428}"/>
    <dgm:cxn modelId="{1760BA55-5F00-41FD-8376-8A06F8EE4F82}" type="presParOf" srcId="{5F04FDD4-B570-4B33-A302-C0373E4D3309}" destId="{027C101A-B2B0-45F7-9B2D-C0F72CA52468}" srcOrd="0" destOrd="0" presId="urn:microsoft.com/office/officeart/2008/layout/VerticalCurvedList"/>
    <dgm:cxn modelId="{7640F47D-67A2-4425-8D28-5C7F31B85244}" type="presParOf" srcId="{027C101A-B2B0-45F7-9B2D-C0F72CA52468}" destId="{ABAF46F4-8632-44B3-8E24-8EA9CBEDDFE1}" srcOrd="0" destOrd="0" presId="urn:microsoft.com/office/officeart/2008/layout/VerticalCurvedList"/>
    <dgm:cxn modelId="{07863D98-1744-416C-AE08-A12E0E08BC10}" type="presParOf" srcId="{ABAF46F4-8632-44B3-8E24-8EA9CBEDDFE1}" destId="{80FD16E9-6058-465C-85F4-C750140F2EF3}" srcOrd="0" destOrd="0" presId="urn:microsoft.com/office/officeart/2008/layout/VerticalCurvedList"/>
    <dgm:cxn modelId="{64F39594-84E4-4D5D-B06A-5F7E3B3495CE}" type="presParOf" srcId="{ABAF46F4-8632-44B3-8E24-8EA9CBEDDFE1}" destId="{BEDEC324-C4E1-4162-8B2B-22C6C462D6C4}" srcOrd="1" destOrd="0" presId="urn:microsoft.com/office/officeart/2008/layout/VerticalCurvedList"/>
    <dgm:cxn modelId="{C9C899A6-0D32-450E-832E-25E3696D0B80}" type="presParOf" srcId="{ABAF46F4-8632-44B3-8E24-8EA9CBEDDFE1}" destId="{5749674A-DB20-4AA8-81E3-15AB1FCB2FA4}" srcOrd="2" destOrd="0" presId="urn:microsoft.com/office/officeart/2008/layout/VerticalCurvedList"/>
    <dgm:cxn modelId="{584BE7D1-2CB6-4B50-B208-787CB268FCB2}" type="presParOf" srcId="{ABAF46F4-8632-44B3-8E24-8EA9CBEDDFE1}" destId="{F98FD6C8-C738-4AFB-9CED-EDFE52FB6E4A}" srcOrd="3" destOrd="0" presId="urn:microsoft.com/office/officeart/2008/layout/VerticalCurvedList"/>
    <dgm:cxn modelId="{E8D55CA2-4919-4F6D-A6A9-466E155B66B8}" type="presParOf" srcId="{027C101A-B2B0-45F7-9B2D-C0F72CA52468}" destId="{A319FFAD-6C0E-462A-A106-BD93C8FFD148}" srcOrd="1" destOrd="0" presId="urn:microsoft.com/office/officeart/2008/layout/VerticalCurvedList"/>
    <dgm:cxn modelId="{50842034-EBED-4A7C-B7AE-779C070DC7AC}" type="presParOf" srcId="{027C101A-B2B0-45F7-9B2D-C0F72CA52468}" destId="{F7976125-731C-48F1-BFBE-47429072715E}" srcOrd="2" destOrd="0" presId="urn:microsoft.com/office/officeart/2008/layout/VerticalCurvedList"/>
    <dgm:cxn modelId="{AE29A9E9-3264-4EEF-8C53-CF5716F9FC86}" type="presParOf" srcId="{F7976125-731C-48F1-BFBE-47429072715E}" destId="{CE6EF680-96D7-4EFC-9757-EA67B7E721A1}" srcOrd="0" destOrd="0" presId="urn:microsoft.com/office/officeart/2008/layout/VerticalCurvedList"/>
    <dgm:cxn modelId="{74D14978-FF3C-4118-B2F2-B9A239481C20}" type="presParOf" srcId="{027C101A-B2B0-45F7-9B2D-C0F72CA52468}" destId="{47E33E4F-639A-43DF-BFB3-6615D43E7509}" srcOrd="3" destOrd="0" presId="urn:microsoft.com/office/officeart/2008/layout/VerticalCurvedList"/>
    <dgm:cxn modelId="{7970F0CE-CA13-49E8-8334-6FDCBDB4BAEC}" type="presParOf" srcId="{027C101A-B2B0-45F7-9B2D-C0F72CA52468}" destId="{22F027E8-F7C0-4077-95A7-BE5A37D3B69C}" srcOrd="4" destOrd="0" presId="urn:microsoft.com/office/officeart/2008/layout/VerticalCurvedList"/>
    <dgm:cxn modelId="{0DCD2805-BC7F-4CA3-A18C-43E1486F45BF}" type="presParOf" srcId="{22F027E8-F7C0-4077-95A7-BE5A37D3B69C}" destId="{E1A35402-30E6-4461-A4E1-B55729339BBB}" srcOrd="0" destOrd="0" presId="urn:microsoft.com/office/officeart/2008/layout/VerticalCurvedList"/>
    <dgm:cxn modelId="{CD366674-7B15-48B6-AC3E-6D342977BE51}" type="presParOf" srcId="{027C101A-B2B0-45F7-9B2D-C0F72CA52468}" destId="{B24E80A0-8169-4007-B32D-A7CF3B9C83AC}" srcOrd="5" destOrd="0" presId="urn:microsoft.com/office/officeart/2008/layout/VerticalCurvedList"/>
    <dgm:cxn modelId="{58771477-19AE-4668-B377-D9FD9E97741D}" type="presParOf" srcId="{027C101A-B2B0-45F7-9B2D-C0F72CA52468}" destId="{146BCD8B-4B83-4296-80FD-AD02CE81F849}" srcOrd="6" destOrd="0" presId="urn:microsoft.com/office/officeart/2008/layout/VerticalCurvedList"/>
    <dgm:cxn modelId="{FA5C8D59-49F3-49F3-AE4B-DEBD8BACC539}" type="presParOf" srcId="{146BCD8B-4B83-4296-80FD-AD02CE81F849}" destId="{C747334F-1062-45EF-BAB2-20E7C66ECA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E6905C-EEF7-4813-B5CC-93E622C1181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F997814-3650-4E5E-8C57-DDAD27CB9564}">
      <dgm:prSet phldrT="[Texto]"/>
      <dgm:spPr/>
      <dgm:t>
        <a:bodyPr/>
        <a:lstStyle/>
        <a:p>
          <a:r>
            <a:rPr lang="es-PE" b="1" dirty="0"/>
            <a:t>Deuda total: 8,302 MMUS$</a:t>
          </a:r>
        </a:p>
      </dgm:t>
    </dgm:pt>
    <dgm:pt modelId="{E5215CEC-6BA2-4C37-8A32-4D51BCE3BF35}" type="parTrans" cxnId="{E468349C-E8BD-4060-B23F-54DEE9B36A74}">
      <dgm:prSet/>
      <dgm:spPr/>
      <dgm:t>
        <a:bodyPr/>
        <a:lstStyle/>
        <a:p>
          <a:endParaRPr lang="es-PE"/>
        </a:p>
      </dgm:t>
    </dgm:pt>
    <dgm:pt modelId="{4F518DD0-65B0-4779-81F1-08B11D824F0F}" type="sibTrans" cxnId="{E468349C-E8BD-4060-B23F-54DEE9B36A74}">
      <dgm:prSet/>
      <dgm:spPr/>
      <dgm:t>
        <a:bodyPr/>
        <a:lstStyle/>
        <a:p>
          <a:endParaRPr lang="es-PE"/>
        </a:p>
      </dgm:t>
    </dgm:pt>
    <dgm:pt modelId="{F227826F-CFA8-4AA4-A241-AE18614B06BB}">
      <dgm:prSet phldrT="[Texto]" custT="1"/>
      <dgm:spPr/>
      <dgm:t>
        <a:bodyPr/>
        <a:lstStyle/>
        <a:p>
          <a:r>
            <a:rPr lang="es-PE" sz="1600" b="1" dirty="0"/>
            <a:t>Corto Plazo: 5,187 MMUS$</a:t>
          </a:r>
        </a:p>
      </dgm:t>
    </dgm:pt>
    <dgm:pt modelId="{027E15AF-8E62-49EC-AC16-5D0217A674AB}" type="parTrans" cxnId="{40B668C0-7BFE-4E58-930F-C3CECEE208B7}">
      <dgm:prSet/>
      <dgm:spPr/>
      <dgm:t>
        <a:bodyPr/>
        <a:lstStyle/>
        <a:p>
          <a:endParaRPr lang="es-PE"/>
        </a:p>
      </dgm:t>
    </dgm:pt>
    <dgm:pt modelId="{554EF470-EF6B-4D1F-8D7E-257808403134}" type="sibTrans" cxnId="{40B668C0-7BFE-4E58-930F-C3CECEE208B7}">
      <dgm:prSet/>
      <dgm:spPr/>
      <dgm:t>
        <a:bodyPr/>
        <a:lstStyle/>
        <a:p>
          <a:endParaRPr lang="es-PE"/>
        </a:p>
      </dgm:t>
    </dgm:pt>
    <dgm:pt modelId="{575DD89F-B528-4BA2-B5D9-493590BB1717}">
      <dgm:prSet phldrT="[Texto]" custT="1"/>
      <dgm:spPr/>
      <dgm:t>
        <a:bodyPr/>
        <a:lstStyle/>
        <a:p>
          <a:r>
            <a:rPr lang="es-PE" sz="1600" b="1" dirty="0"/>
            <a:t>Largo Plazo: 3,115 MMUS$</a:t>
          </a:r>
        </a:p>
      </dgm:t>
    </dgm:pt>
    <dgm:pt modelId="{1D48D966-8212-4379-B723-FF485888E6AC}" type="parTrans" cxnId="{8FDB8237-66A4-49B5-A4D9-05E78E5127BE}">
      <dgm:prSet/>
      <dgm:spPr/>
      <dgm:t>
        <a:bodyPr/>
        <a:lstStyle/>
        <a:p>
          <a:endParaRPr lang="es-PE"/>
        </a:p>
      </dgm:t>
    </dgm:pt>
    <dgm:pt modelId="{B3358931-754D-423F-BADE-E23210E8D824}" type="sibTrans" cxnId="{8FDB8237-66A4-49B5-A4D9-05E78E5127BE}">
      <dgm:prSet/>
      <dgm:spPr/>
      <dgm:t>
        <a:bodyPr/>
        <a:lstStyle/>
        <a:p>
          <a:endParaRPr lang="es-PE"/>
        </a:p>
      </dgm:t>
    </dgm:pt>
    <dgm:pt modelId="{A0214FC7-2C1A-4269-835D-A83E6B04FA7F}">
      <dgm:prSet phldrT="[Texto]"/>
      <dgm:spPr/>
      <dgm:t>
        <a:bodyPr/>
        <a:lstStyle/>
        <a:p>
          <a:r>
            <a:rPr lang="es-PE" b="1" dirty="0"/>
            <a:t>Deuda + Costos anuales MMUS$:767</a:t>
          </a:r>
        </a:p>
      </dgm:t>
    </dgm:pt>
    <dgm:pt modelId="{63D5C17E-B423-47AC-878F-46F9712F9432}" type="parTrans" cxnId="{9CAB2751-3BE6-42D1-836A-62AEA01B01F0}">
      <dgm:prSet/>
      <dgm:spPr/>
      <dgm:t>
        <a:bodyPr/>
        <a:lstStyle/>
        <a:p>
          <a:endParaRPr lang="es-PE"/>
        </a:p>
      </dgm:t>
    </dgm:pt>
    <dgm:pt modelId="{E1B72F6D-62FA-40C7-BD09-7A1DE79714B7}" type="sibTrans" cxnId="{9CAB2751-3BE6-42D1-836A-62AEA01B01F0}">
      <dgm:prSet/>
      <dgm:spPr/>
      <dgm:t>
        <a:bodyPr/>
        <a:lstStyle/>
        <a:p>
          <a:endParaRPr lang="es-PE"/>
        </a:p>
      </dgm:t>
    </dgm:pt>
    <dgm:pt modelId="{2740B560-3705-4A3E-85CD-571A0604BA30}">
      <dgm:prSet phldrT="[Texto]" custT="1"/>
      <dgm:spPr/>
      <dgm:t>
        <a:bodyPr/>
        <a:lstStyle/>
        <a:p>
          <a:r>
            <a:rPr lang="es-PE" sz="1600" b="1" dirty="0"/>
            <a:t>Pago anual deuda: 340</a:t>
          </a:r>
        </a:p>
        <a:p>
          <a:r>
            <a:rPr lang="es-PE" sz="1400" b="1" dirty="0"/>
            <a:t>Provisión anual bonos 2032: 125 </a:t>
          </a:r>
        </a:p>
      </dgm:t>
    </dgm:pt>
    <dgm:pt modelId="{F09EF07F-AF97-499A-B0D8-A2455FC71F2F}" type="parTrans" cxnId="{F9C3FC2B-4099-4B21-8ED7-E451E72288D9}">
      <dgm:prSet/>
      <dgm:spPr/>
      <dgm:t>
        <a:bodyPr/>
        <a:lstStyle/>
        <a:p>
          <a:endParaRPr lang="es-PE"/>
        </a:p>
      </dgm:t>
    </dgm:pt>
    <dgm:pt modelId="{3B0BAF6F-6E56-45CF-A41B-EC93335DC790}" type="sibTrans" cxnId="{F9C3FC2B-4099-4B21-8ED7-E451E72288D9}">
      <dgm:prSet/>
      <dgm:spPr/>
      <dgm:t>
        <a:bodyPr/>
        <a:lstStyle/>
        <a:p>
          <a:endParaRPr lang="es-PE"/>
        </a:p>
      </dgm:t>
    </dgm:pt>
    <dgm:pt modelId="{2229283B-3346-4B07-904D-BED11F1AC096}">
      <dgm:prSet phldrT="[Texto]" custT="1"/>
      <dgm:spPr/>
      <dgm:t>
        <a:bodyPr/>
        <a:lstStyle/>
        <a:p>
          <a:r>
            <a:rPr lang="es-PE" sz="1600" b="1" dirty="0"/>
            <a:t>Cost. </a:t>
          </a:r>
          <a:r>
            <a:rPr lang="es-PE" sz="1600" b="1" dirty="0" err="1"/>
            <a:t>vent</a:t>
          </a:r>
          <a:r>
            <a:rPr lang="es-PE" sz="1600" b="1" dirty="0"/>
            <a:t>. y administración: 302</a:t>
          </a:r>
        </a:p>
      </dgm:t>
    </dgm:pt>
    <dgm:pt modelId="{02888679-987F-44EA-8782-B28D0C1984A1}" type="parTrans" cxnId="{28301044-7300-4837-88C5-9856BB09F304}">
      <dgm:prSet/>
      <dgm:spPr/>
      <dgm:t>
        <a:bodyPr/>
        <a:lstStyle/>
        <a:p>
          <a:endParaRPr lang="es-PE"/>
        </a:p>
      </dgm:t>
    </dgm:pt>
    <dgm:pt modelId="{09F1FF7C-22E8-4753-B338-1E572A918999}" type="sibTrans" cxnId="{28301044-7300-4837-88C5-9856BB09F304}">
      <dgm:prSet/>
      <dgm:spPr/>
      <dgm:t>
        <a:bodyPr/>
        <a:lstStyle/>
        <a:p>
          <a:endParaRPr lang="es-PE"/>
        </a:p>
      </dgm:t>
    </dgm:pt>
    <dgm:pt modelId="{EDEDFFB8-1EC2-4309-A471-434A4DDC7CD4}">
      <dgm:prSet phldrT="[Texto]"/>
      <dgm:spPr/>
      <dgm:t>
        <a:bodyPr/>
        <a:lstStyle/>
        <a:p>
          <a:r>
            <a:rPr lang="es-PE" b="1" dirty="0"/>
            <a:t>Ingresos anuales con MRN: 628 MMUS$</a:t>
          </a:r>
        </a:p>
      </dgm:t>
    </dgm:pt>
    <dgm:pt modelId="{30C7260B-021C-4C6E-AA09-80821A738953}" type="parTrans" cxnId="{FEE4453C-95AF-453B-9E26-FF264256C6B9}">
      <dgm:prSet/>
      <dgm:spPr/>
      <dgm:t>
        <a:bodyPr/>
        <a:lstStyle/>
        <a:p>
          <a:endParaRPr lang="es-PE"/>
        </a:p>
      </dgm:t>
    </dgm:pt>
    <dgm:pt modelId="{03551620-527B-4624-8C2E-788FCA4E0D02}" type="sibTrans" cxnId="{FEE4453C-95AF-453B-9E26-FF264256C6B9}">
      <dgm:prSet/>
      <dgm:spPr/>
      <dgm:t>
        <a:bodyPr/>
        <a:lstStyle/>
        <a:p>
          <a:endParaRPr lang="es-PE"/>
        </a:p>
      </dgm:t>
    </dgm:pt>
    <dgm:pt modelId="{F9DECFD4-69E5-4E87-B415-FCC9C358D4E7}">
      <dgm:prSet phldrT="[Texto]" custT="1"/>
      <dgm:spPr/>
      <dgm:t>
        <a:bodyPr/>
        <a:lstStyle/>
        <a:p>
          <a:r>
            <a:rPr lang="es-PE" sz="1600" b="1" dirty="0"/>
            <a:t>MRN: 20 US$/barril</a:t>
          </a:r>
        </a:p>
      </dgm:t>
    </dgm:pt>
    <dgm:pt modelId="{4F5EA516-7F70-4C2D-86C5-5B1C9E96FC65}" type="parTrans" cxnId="{E4D6EB47-6A40-46F7-B86B-76612A70FB15}">
      <dgm:prSet/>
      <dgm:spPr/>
      <dgm:t>
        <a:bodyPr/>
        <a:lstStyle/>
        <a:p>
          <a:endParaRPr lang="es-PE"/>
        </a:p>
      </dgm:t>
    </dgm:pt>
    <dgm:pt modelId="{2825A60D-F311-40A8-ADA8-2A69EC6D2290}" type="sibTrans" cxnId="{E4D6EB47-6A40-46F7-B86B-76612A70FB15}">
      <dgm:prSet/>
      <dgm:spPr/>
      <dgm:t>
        <a:bodyPr/>
        <a:lstStyle/>
        <a:p>
          <a:endParaRPr lang="es-PE"/>
        </a:p>
      </dgm:t>
    </dgm:pt>
    <dgm:pt modelId="{CF74563C-2338-4C94-8F43-0CD5A8F1FBC5}">
      <dgm:prSet phldrT="[Texto]" custT="1"/>
      <dgm:spPr/>
      <dgm:t>
        <a:bodyPr/>
        <a:lstStyle/>
        <a:p>
          <a:r>
            <a:rPr lang="es-PE" sz="1600" b="1" dirty="0"/>
            <a:t>Operación a fp de 0.9: 86 MBD</a:t>
          </a:r>
        </a:p>
      </dgm:t>
    </dgm:pt>
    <dgm:pt modelId="{7A0A855F-F58C-4D0A-94A3-6F8878A70C60}" type="parTrans" cxnId="{5809B8DC-831E-41C4-94B6-213BB94A5A58}">
      <dgm:prSet/>
      <dgm:spPr/>
      <dgm:t>
        <a:bodyPr/>
        <a:lstStyle/>
        <a:p>
          <a:endParaRPr lang="es-PE"/>
        </a:p>
      </dgm:t>
    </dgm:pt>
    <dgm:pt modelId="{8151CD60-BECD-43EB-8039-95D9D38E0602}" type="sibTrans" cxnId="{5809B8DC-831E-41C4-94B6-213BB94A5A58}">
      <dgm:prSet/>
      <dgm:spPr/>
      <dgm:t>
        <a:bodyPr/>
        <a:lstStyle/>
        <a:p>
          <a:endParaRPr lang="es-PE"/>
        </a:p>
      </dgm:t>
    </dgm:pt>
    <dgm:pt modelId="{4DCCA37E-B986-438C-BA32-9439377543D9}" type="pres">
      <dgm:prSet presAssocID="{ABE6905C-EEF7-4813-B5CC-93E622C1181B}" presName="Name0" presStyleCnt="0">
        <dgm:presLayoutVars>
          <dgm:dir/>
          <dgm:animLvl val="lvl"/>
          <dgm:resizeHandles val="exact"/>
        </dgm:presLayoutVars>
      </dgm:prSet>
      <dgm:spPr/>
    </dgm:pt>
    <dgm:pt modelId="{DEDA7CAF-D6D3-423F-AA48-BE9909ADB27D}" type="pres">
      <dgm:prSet presAssocID="{EDEDFFB8-1EC2-4309-A471-434A4DDC7CD4}" presName="boxAndChildren" presStyleCnt="0"/>
      <dgm:spPr/>
    </dgm:pt>
    <dgm:pt modelId="{595231C5-3202-482D-902D-CFC2E6C23B5E}" type="pres">
      <dgm:prSet presAssocID="{EDEDFFB8-1EC2-4309-A471-434A4DDC7CD4}" presName="parentTextBox" presStyleLbl="node1" presStyleIdx="0" presStyleCnt="3"/>
      <dgm:spPr/>
    </dgm:pt>
    <dgm:pt modelId="{4896ACFB-88C4-456A-A059-1CE8E4F50F47}" type="pres">
      <dgm:prSet presAssocID="{EDEDFFB8-1EC2-4309-A471-434A4DDC7CD4}" presName="entireBox" presStyleLbl="node1" presStyleIdx="0" presStyleCnt="3"/>
      <dgm:spPr/>
    </dgm:pt>
    <dgm:pt modelId="{41AB22A0-4432-4962-8742-B1ECE8E75087}" type="pres">
      <dgm:prSet presAssocID="{EDEDFFB8-1EC2-4309-A471-434A4DDC7CD4}" presName="descendantBox" presStyleCnt="0"/>
      <dgm:spPr/>
    </dgm:pt>
    <dgm:pt modelId="{BFD266C8-EA12-4E9A-B4B8-A76BA2415C71}" type="pres">
      <dgm:prSet presAssocID="{F9DECFD4-69E5-4E87-B415-FCC9C358D4E7}" presName="childTextBox" presStyleLbl="fgAccFollowNode1" presStyleIdx="0" presStyleCnt="6">
        <dgm:presLayoutVars>
          <dgm:bulletEnabled val="1"/>
        </dgm:presLayoutVars>
      </dgm:prSet>
      <dgm:spPr/>
    </dgm:pt>
    <dgm:pt modelId="{52F6AC45-7E5F-4608-B67C-4CE310BBC8F7}" type="pres">
      <dgm:prSet presAssocID="{CF74563C-2338-4C94-8F43-0CD5A8F1FBC5}" presName="childTextBox" presStyleLbl="fgAccFollowNode1" presStyleIdx="1" presStyleCnt="6">
        <dgm:presLayoutVars>
          <dgm:bulletEnabled val="1"/>
        </dgm:presLayoutVars>
      </dgm:prSet>
      <dgm:spPr/>
    </dgm:pt>
    <dgm:pt modelId="{1A81F178-F66A-49CD-8AE1-5B63CB1AC249}" type="pres">
      <dgm:prSet presAssocID="{E1B72F6D-62FA-40C7-BD09-7A1DE79714B7}" presName="sp" presStyleCnt="0"/>
      <dgm:spPr/>
    </dgm:pt>
    <dgm:pt modelId="{BC82212A-0228-4741-A7A1-463C030DC98A}" type="pres">
      <dgm:prSet presAssocID="{A0214FC7-2C1A-4269-835D-A83E6B04FA7F}" presName="arrowAndChildren" presStyleCnt="0"/>
      <dgm:spPr/>
    </dgm:pt>
    <dgm:pt modelId="{525A19BA-5999-44FA-99AF-FF736C8C1494}" type="pres">
      <dgm:prSet presAssocID="{A0214FC7-2C1A-4269-835D-A83E6B04FA7F}" presName="parentTextArrow" presStyleLbl="node1" presStyleIdx="0" presStyleCnt="3"/>
      <dgm:spPr/>
    </dgm:pt>
    <dgm:pt modelId="{E907C065-8AB3-411D-9C2A-F44B1CC063EA}" type="pres">
      <dgm:prSet presAssocID="{A0214FC7-2C1A-4269-835D-A83E6B04FA7F}" presName="arrow" presStyleLbl="node1" presStyleIdx="1" presStyleCnt="3" custLinFactNeighborY="90"/>
      <dgm:spPr/>
    </dgm:pt>
    <dgm:pt modelId="{76126C87-9515-4E7B-9B1A-9FE2F8489CE9}" type="pres">
      <dgm:prSet presAssocID="{A0214FC7-2C1A-4269-835D-A83E6B04FA7F}" presName="descendantArrow" presStyleCnt="0"/>
      <dgm:spPr/>
    </dgm:pt>
    <dgm:pt modelId="{2FFACEFB-C7A9-4C82-A581-A0AA6799FACE}" type="pres">
      <dgm:prSet presAssocID="{2740B560-3705-4A3E-85CD-571A0604BA30}" presName="childTextArrow" presStyleLbl="fgAccFollowNode1" presStyleIdx="2" presStyleCnt="6">
        <dgm:presLayoutVars>
          <dgm:bulletEnabled val="1"/>
        </dgm:presLayoutVars>
      </dgm:prSet>
      <dgm:spPr/>
    </dgm:pt>
    <dgm:pt modelId="{99970448-C7F3-408A-8DD8-887C819F6469}" type="pres">
      <dgm:prSet presAssocID="{2229283B-3346-4B07-904D-BED11F1AC096}" presName="childTextArrow" presStyleLbl="fgAccFollowNode1" presStyleIdx="3" presStyleCnt="6" custLinFactNeighborX="-776" custLinFactNeighborY="-43">
        <dgm:presLayoutVars>
          <dgm:bulletEnabled val="1"/>
        </dgm:presLayoutVars>
      </dgm:prSet>
      <dgm:spPr/>
    </dgm:pt>
    <dgm:pt modelId="{EF5D013B-AF00-4966-83AE-75AC195EDF66}" type="pres">
      <dgm:prSet presAssocID="{4F518DD0-65B0-4779-81F1-08B11D824F0F}" presName="sp" presStyleCnt="0"/>
      <dgm:spPr/>
    </dgm:pt>
    <dgm:pt modelId="{36EB9920-998E-4FC3-960A-8B5F0A36FE4B}" type="pres">
      <dgm:prSet presAssocID="{6F997814-3650-4E5E-8C57-DDAD27CB9564}" presName="arrowAndChildren" presStyleCnt="0"/>
      <dgm:spPr/>
    </dgm:pt>
    <dgm:pt modelId="{77B5366E-B02B-484B-B7D9-C031BF93FEA0}" type="pres">
      <dgm:prSet presAssocID="{6F997814-3650-4E5E-8C57-DDAD27CB9564}" presName="parentTextArrow" presStyleLbl="node1" presStyleIdx="1" presStyleCnt="3"/>
      <dgm:spPr/>
    </dgm:pt>
    <dgm:pt modelId="{4BBE14C4-AFF1-4626-88D1-DD9232BC7783}" type="pres">
      <dgm:prSet presAssocID="{6F997814-3650-4E5E-8C57-DDAD27CB9564}" presName="arrow" presStyleLbl="node1" presStyleIdx="2" presStyleCnt="3"/>
      <dgm:spPr/>
    </dgm:pt>
    <dgm:pt modelId="{EA32E57B-3A44-47EF-B574-4B40C8BE5C5B}" type="pres">
      <dgm:prSet presAssocID="{6F997814-3650-4E5E-8C57-DDAD27CB9564}" presName="descendantArrow" presStyleCnt="0"/>
      <dgm:spPr/>
    </dgm:pt>
    <dgm:pt modelId="{FD350D14-044E-4744-96B5-742299D2539C}" type="pres">
      <dgm:prSet presAssocID="{F227826F-CFA8-4AA4-A241-AE18614B06BB}" presName="childTextArrow" presStyleLbl="fgAccFollowNode1" presStyleIdx="4" presStyleCnt="6">
        <dgm:presLayoutVars>
          <dgm:bulletEnabled val="1"/>
        </dgm:presLayoutVars>
      </dgm:prSet>
      <dgm:spPr/>
    </dgm:pt>
    <dgm:pt modelId="{7C4B12D8-B0F0-4122-98DA-C570A0BCDAB6}" type="pres">
      <dgm:prSet presAssocID="{575DD89F-B528-4BA2-B5D9-493590BB1717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4CBC330A-6ABF-4C6B-955C-595E11787A07}" type="presOf" srcId="{F9DECFD4-69E5-4E87-B415-FCC9C358D4E7}" destId="{BFD266C8-EA12-4E9A-B4B8-A76BA2415C71}" srcOrd="0" destOrd="0" presId="urn:microsoft.com/office/officeart/2005/8/layout/process4"/>
    <dgm:cxn modelId="{61F9C61F-CC54-484A-8CC2-0FEB9261A6FA}" type="presOf" srcId="{6F997814-3650-4E5E-8C57-DDAD27CB9564}" destId="{4BBE14C4-AFF1-4626-88D1-DD9232BC7783}" srcOrd="1" destOrd="0" presId="urn:microsoft.com/office/officeart/2005/8/layout/process4"/>
    <dgm:cxn modelId="{ED396A24-7F64-4523-9709-1321E5634224}" type="presOf" srcId="{EDEDFFB8-1EC2-4309-A471-434A4DDC7CD4}" destId="{595231C5-3202-482D-902D-CFC2E6C23B5E}" srcOrd="0" destOrd="0" presId="urn:microsoft.com/office/officeart/2005/8/layout/process4"/>
    <dgm:cxn modelId="{F9C3FC2B-4099-4B21-8ED7-E451E72288D9}" srcId="{A0214FC7-2C1A-4269-835D-A83E6B04FA7F}" destId="{2740B560-3705-4A3E-85CD-571A0604BA30}" srcOrd="0" destOrd="0" parTransId="{F09EF07F-AF97-499A-B0D8-A2455FC71F2F}" sibTransId="{3B0BAF6F-6E56-45CF-A41B-EC93335DC790}"/>
    <dgm:cxn modelId="{8FDB8237-66A4-49B5-A4D9-05E78E5127BE}" srcId="{6F997814-3650-4E5E-8C57-DDAD27CB9564}" destId="{575DD89F-B528-4BA2-B5D9-493590BB1717}" srcOrd="1" destOrd="0" parTransId="{1D48D966-8212-4379-B723-FF485888E6AC}" sibTransId="{B3358931-754D-423F-BADE-E23210E8D824}"/>
    <dgm:cxn modelId="{FEE4453C-95AF-453B-9E26-FF264256C6B9}" srcId="{ABE6905C-EEF7-4813-B5CC-93E622C1181B}" destId="{EDEDFFB8-1EC2-4309-A471-434A4DDC7CD4}" srcOrd="2" destOrd="0" parTransId="{30C7260B-021C-4C6E-AA09-80821A738953}" sibTransId="{03551620-527B-4624-8C2E-788FCA4E0D02}"/>
    <dgm:cxn modelId="{8D1F3242-2B9D-4C41-B113-6602A219131D}" type="presOf" srcId="{575DD89F-B528-4BA2-B5D9-493590BB1717}" destId="{7C4B12D8-B0F0-4122-98DA-C570A0BCDAB6}" srcOrd="0" destOrd="0" presId="urn:microsoft.com/office/officeart/2005/8/layout/process4"/>
    <dgm:cxn modelId="{28301044-7300-4837-88C5-9856BB09F304}" srcId="{A0214FC7-2C1A-4269-835D-A83E6B04FA7F}" destId="{2229283B-3346-4B07-904D-BED11F1AC096}" srcOrd="1" destOrd="0" parTransId="{02888679-987F-44EA-8782-B28D0C1984A1}" sibTransId="{09F1FF7C-22E8-4753-B338-1E572A918999}"/>
    <dgm:cxn modelId="{E4D6EB47-6A40-46F7-B86B-76612A70FB15}" srcId="{EDEDFFB8-1EC2-4309-A471-434A4DDC7CD4}" destId="{F9DECFD4-69E5-4E87-B415-FCC9C358D4E7}" srcOrd="0" destOrd="0" parTransId="{4F5EA516-7F70-4C2D-86C5-5B1C9E96FC65}" sibTransId="{2825A60D-F311-40A8-ADA8-2A69EC6D2290}"/>
    <dgm:cxn modelId="{9CAB2751-3BE6-42D1-836A-62AEA01B01F0}" srcId="{ABE6905C-EEF7-4813-B5CC-93E622C1181B}" destId="{A0214FC7-2C1A-4269-835D-A83E6B04FA7F}" srcOrd="1" destOrd="0" parTransId="{63D5C17E-B423-47AC-878F-46F9712F9432}" sibTransId="{E1B72F6D-62FA-40C7-BD09-7A1DE79714B7}"/>
    <dgm:cxn modelId="{3C422E8B-9C1B-48D4-887C-AF96C60FEEAA}" type="presOf" srcId="{6F997814-3650-4E5E-8C57-DDAD27CB9564}" destId="{77B5366E-B02B-484B-B7D9-C031BF93FEA0}" srcOrd="0" destOrd="0" presId="urn:microsoft.com/office/officeart/2005/8/layout/process4"/>
    <dgm:cxn modelId="{27271C92-91E5-4A9E-B8AC-1BDB14D18EAE}" type="presOf" srcId="{A0214FC7-2C1A-4269-835D-A83E6B04FA7F}" destId="{525A19BA-5999-44FA-99AF-FF736C8C1494}" srcOrd="0" destOrd="0" presId="urn:microsoft.com/office/officeart/2005/8/layout/process4"/>
    <dgm:cxn modelId="{C6068A99-9429-4F25-B147-FD999FB279BC}" type="presOf" srcId="{2229283B-3346-4B07-904D-BED11F1AC096}" destId="{99970448-C7F3-408A-8DD8-887C819F6469}" srcOrd="0" destOrd="0" presId="urn:microsoft.com/office/officeart/2005/8/layout/process4"/>
    <dgm:cxn modelId="{E468349C-E8BD-4060-B23F-54DEE9B36A74}" srcId="{ABE6905C-EEF7-4813-B5CC-93E622C1181B}" destId="{6F997814-3650-4E5E-8C57-DDAD27CB9564}" srcOrd="0" destOrd="0" parTransId="{E5215CEC-6BA2-4C37-8A32-4D51BCE3BF35}" sibTransId="{4F518DD0-65B0-4779-81F1-08B11D824F0F}"/>
    <dgm:cxn modelId="{353A26B7-0158-43A3-96C0-8FC4B1603E2E}" type="presOf" srcId="{EDEDFFB8-1EC2-4309-A471-434A4DDC7CD4}" destId="{4896ACFB-88C4-456A-A059-1CE8E4F50F47}" srcOrd="1" destOrd="0" presId="urn:microsoft.com/office/officeart/2005/8/layout/process4"/>
    <dgm:cxn modelId="{569CADB8-4A34-40BE-B6F3-D069468D2080}" type="presOf" srcId="{ABE6905C-EEF7-4813-B5CC-93E622C1181B}" destId="{4DCCA37E-B986-438C-BA32-9439377543D9}" srcOrd="0" destOrd="0" presId="urn:microsoft.com/office/officeart/2005/8/layout/process4"/>
    <dgm:cxn modelId="{40B668C0-7BFE-4E58-930F-C3CECEE208B7}" srcId="{6F997814-3650-4E5E-8C57-DDAD27CB9564}" destId="{F227826F-CFA8-4AA4-A241-AE18614B06BB}" srcOrd="0" destOrd="0" parTransId="{027E15AF-8E62-49EC-AC16-5D0217A674AB}" sibTransId="{554EF470-EF6B-4D1F-8D7E-257808403134}"/>
    <dgm:cxn modelId="{7CD4F6C0-2F96-4340-9F68-F26A45327CA4}" type="presOf" srcId="{2740B560-3705-4A3E-85CD-571A0604BA30}" destId="{2FFACEFB-C7A9-4C82-A581-A0AA6799FACE}" srcOrd="0" destOrd="0" presId="urn:microsoft.com/office/officeart/2005/8/layout/process4"/>
    <dgm:cxn modelId="{306A33C1-40E9-42C2-8F3E-CD9109E5F172}" type="presOf" srcId="{F227826F-CFA8-4AA4-A241-AE18614B06BB}" destId="{FD350D14-044E-4744-96B5-742299D2539C}" srcOrd="0" destOrd="0" presId="urn:microsoft.com/office/officeart/2005/8/layout/process4"/>
    <dgm:cxn modelId="{672CB1C3-D119-4AFB-9B78-DFABBD6BADC9}" type="presOf" srcId="{A0214FC7-2C1A-4269-835D-A83E6B04FA7F}" destId="{E907C065-8AB3-411D-9C2A-F44B1CC063EA}" srcOrd="1" destOrd="0" presId="urn:microsoft.com/office/officeart/2005/8/layout/process4"/>
    <dgm:cxn modelId="{5809B8DC-831E-41C4-94B6-213BB94A5A58}" srcId="{EDEDFFB8-1EC2-4309-A471-434A4DDC7CD4}" destId="{CF74563C-2338-4C94-8F43-0CD5A8F1FBC5}" srcOrd="1" destOrd="0" parTransId="{7A0A855F-F58C-4D0A-94A3-6F8878A70C60}" sibTransId="{8151CD60-BECD-43EB-8039-95D9D38E0602}"/>
    <dgm:cxn modelId="{17B357ED-8FE0-4033-BB36-3A86077AA65D}" type="presOf" srcId="{CF74563C-2338-4C94-8F43-0CD5A8F1FBC5}" destId="{52F6AC45-7E5F-4608-B67C-4CE310BBC8F7}" srcOrd="0" destOrd="0" presId="urn:microsoft.com/office/officeart/2005/8/layout/process4"/>
    <dgm:cxn modelId="{336A657F-1F26-4EDC-9B79-BD3A82569BB3}" type="presParOf" srcId="{4DCCA37E-B986-438C-BA32-9439377543D9}" destId="{DEDA7CAF-D6D3-423F-AA48-BE9909ADB27D}" srcOrd="0" destOrd="0" presId="urn:microsoft.com/office/officeart/2005/8/layout/process4"/>
    <dgm:cxn modelId="{517F6474-08E3-4599-A509-C88E732751DB}" type="presParOf" srcId="{DEDA7CAF-D6D3-423F-AA48-BE9909ADB27D}" destId="{595231C5-3202-482D-902D-CFC2E6C23B5E}" srcOrd="0" destOrd="0" presId="urn:microsoft.com/office/officeart/2005/8/layout/process4"/>
    <dgm:cxn modelId="{40B953E1-0A17-4B70-81CA-E6DDF311689D}" type="presParOf" srcId="{DEDA7CAF-D6D3-423F-AA48-BE9909ADB27D}" destId="{4896ACFB-88C4-456A-A059-1CE8E4F50F47}" srcOrd="1" destOrd="0" presId="urn:microsoft.com/office/officeart/2005/8/layout/process4"/>
    <dgm:cxn modelId="{41146937-2D07-4A5E-8738-5E24F06B26C4}" type="presParOf" srcId="{DEDA7CAF-D6D3-423F-AA48-BE9909ADB27D}" destId="{41AB22A0-4432-4962-8742-B1ECE8E75087}" srcOrd="2" destOrd="0" presId="urn:microsoft.com/office/officeart/2005/8/layout/process4"/>
    <dgm:cxn modelId="{6CE243A3-0127-4B68-9D13-F5B55DF38DD1}" type="presParOf" srcId="{41AB22A0-4432-4962-8742-B1ECE8E75087}" destId="{BFD266C8-EA12-4E9A-B4B8-A76BA2415C71}" srcOrd="0" destOrd="0" presId="urn:microsoft.com/office/officeart/2005/8/layout/process4"/>
    <dgm:cxn modelId="{FBA875DE-F330-4D1F-B489-3D2D8B7E0706}" type="presParOf" srcId="{41AB22A0-4432-4962-8742-B1ECE8E75087}" destId="{52F6AC45-7E5F-4608-B67C-4CE310BBC8F7}" srcOrd="1" destOrd="0" presId="urn:microsoft.com/office/officeart/2005/8/layout/process4"/>
    <dgm:cxn modelId="{7A7CDAFE-801B-423E-A1A2-91A2142A61E7}" type="presParOf" srcId="{4DCCA37E-B986-438C-BA32-9439377543D9}" destId="{1A81F178-F66A-49CD-8AE1-5B63CB1AC249}" srcOrd="1" destOrd="0" presId="urn:microsoft.com/office/officeart/2005/8/layout/process4"/>
    <dgm:cxn modelId="{7A92F526-E229-439B-B77E-0C039496BCB1}" type="presParOf" srcId="{4DCCA37E-B986-438C-BA32-9439377543D9}" destId="{BC82212A-0228-4741-A7A1-463C030DC98A}" srcOrd="2" destOrd="0" presId="urn:microsoft.com/office/officeart/2005/8/layout/process4"/>
    <dgm:cxn modelId="{D18E03B8-618D-4A09-AA29-551E449D8638}" type="presParOf" srcId="{BC82212A-0228-4741-A7A1-463C030DC98A}" destId="{525A19BA-5999-44FA-99AF-FF736C8C1494}" srcOrd="0" destOrd="0" presId="urn:microsoft.com/office/officeart/2005/8/layout/process4"/>
    <dgm:cxn modelId="{E90B7184-A1A4-4BB8-B724-D0A100AA2F11}" type="presParOf" srcId="{BC82212A-0228-4741-A7A1-463C030DC98A}" destId="{E907C065-8AB3-411D-9C2A-F44B1CC063EA}" srcOrd="1" destOrd="0" presId="urn:microsoft.com/office/officeart/2005/8/layout/process4"/>
    <dgm:cxn modelId="{4B8077AE-1D07-4DA6-8AF6-0C17C8778FF4}" type="presParOf" srcId="{BC82212A-0228-4741-A7A1-463C030DC98A}" destId="{76126C87-9515-4E7B-9B1A-9FE2F8489CE9}" srcOrd="2" destOrd="0" presId="urn:microsoft.com/office/officeart/2005/8/layout/process4"/>
    <dgm:cxn modelId="{55B33FA8-BBE2-498B-A784-7D47CD5F1C08}" type="presParOf" srcId="{76126C87-9515-4E7B-9B1A-9FE2F8489CE9}" destId="{2FFACEFB-C7A9-4C82-A581-A0AA6799FACE}" srcOrd="0" destOrd="0" presId="urn:microsoft.com/office/officeart/2005/8/layout/process4"/>
    <dgm:cxn modelId="{726D3477-185C-4B5A-B724-EAFFF8604DA3}" type="presParOf" srcId="{76126C87-9515-4E7B-9B1A-9FE2F8489CE9}" destId="{99970448-C7F3-408A-8DD8-887C819F6469}" srcOrd="1" destOrd="0" presId="urn:microsoft.com/office/officeart/2005/8/layout/process4"/>
    <dgm:cxn modelId="{5812A669-CD7F-467F-A454-F613EBB6E8FF}" type="presParOf" srcId="{4DCCA37E-B986-438C-BA32-9439377543D9}" destId="{EF5D013B-AF00-4966-83AE-75AC195EDF66}" srcOrd="3" destOrd="0" presId="urn:microsoft.com/office/officeart/2005/8/layout/process4"/>
    <dgm:cxn modelId="{27DEFDEB-E218-46A2-9609-A7F7B499C97B}" type="presParOf" srcId="{4DCCA37E-B986-438C-BA32-9439377543D9}" destId="{36EB9920-998E-4FC3-960A-8B5F0A36FE4B}" srcOrd="4" destOrd="0" presId="urn:microsoft.com/office/officeart/2005/8/layout/process4"/>
    <dgm:cxn modelId="{485C5F18-3208-42C8-A0DA-2447CFACDAAF}" type="presParOf" srcId="{36EB9920-998E-4FC3-960A-8B5F0A36FE4B}" destId="{77B5366E-B02B-484B-B7D9-C031BF93FEA0}" srcOrd="0" destOrd="0" presId="urn:microsoft.com/office/officeart/2005/8/layout/process4"/>
    <dgm:cxn modelId="{5BDA4F41-D81B-4765-8DE9-F7AA316BA928}" type="presParOf" srcId="{36EB9920-998E-4FC3-960A-8B5F0A36FE4B}" destId="{4BBE14C4-AFF1-4626-88D1-DD9232BC7783}" srcOrd="1" destOrd="0" presId="urn:microsoft.com/office/officeart/2005/8/layout/process4"/>
    <dgm:cxn modelId="{1FE9E61F-E4F3-4F40-A3FB-2067DD5A913A}" type="presParOf" srcId="{36EB9920-998E-4FC3-960A-8B5F0A36FE4B}" destId="{EA32E57B-3A44-47EF-B574-4B40C8BE5C5B}" srcOrd="2" destOrd="0" presId="urn:microsoft.com/office/officeart/2005/8/layout/process4"/>
    <dgm:cxn modelId="{D4C773B0-9CA1-471A-8283-D7534056CF32}" type="presParOf" srcId="{EA32E57B-3A44-47EF-B574-4B40C8BE5C5B}" destId="{FD350D14-044E-4744-96B5-742299D2539C}" srcOrd="0" destOrd="0" presId="urn:microsoft.com/office/officeart/2005/8/layout/process4"/>
    <dgm:cxn modelId="{6CBCDC76-CB9F-4012-8A9D-8A155F0DFE13}" type="presParOf" srcId="{EA32E57B-3A44-47EF-B574-4B40C8BE5C5B}" destId="{7C4B12D8-B0F0-4122-98DA-C570A0BCDAB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6D20-5BF0-4D48-B39E-35495FC8B2B9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Región Piura: </a:t>
          </a:r>
          <a:r>
            <a:rPr lang="es-PE" sz="1800" b="1" i="1" kern="1200" dirty="0"/>
            <a:t>crudo ligero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Región Loreto: </a:t>
          </a:r>
          <a:r>
            <a:rPr lang="es-PE" sz="1800" b="1" i="1" kern="1200" dirty="0"/>
            <a:t>crudo mediano y pesado</a:t>
          </a:r>
        </a:p>
      </dsp:txBody>
      <dsp:txXfrm>
        <a:off x="2438400" y="242342"/>
        <a:ext cx="2932063" cy="1451073"/>
      </dsp:txXfrm>
    </dsp:sp>
    <dsp:sp modelId="{DBDEAD40-0FF0-4EDF-8C3A-D15AD1BE8C46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Producción: mayoritariamente concentrada en 2 regiones</a:t>
          </a:r>
        </a:p>
      </dsp:txBody>
      <dsp:txXfrm>
        <a:off x="94447" y="94943"/>
        <a:ext cx="2249506" cy="1745871"/>
      </dsp:txXfrm>
    </dsp:sp>
    <dsp:sp modelId="{120B1DD5-881A-49DF-B096-9D05EFA2F144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Crudo de Piura: Refinería Talara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Crudo de Loreto: Refinería Iquitos y exportación</a:t>
          </a:r>
        </a:p>
      </dsp:txBody>
      <dsp:txXfrm>
        <a:off x="2438400" y="2370584"/>
        <a:ext cx="2932063" cy="1451073"/>
      </dsp:txXfrm>
    </dsp:sp>
    <dsp:sp modelId="{DE71F2CC-7845-4EDF-8D31-D0F5D3EA62A3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Destino de la producción: refinación y exportación</a:t>
          </a:r>
        </a:p>
      </dsp:txBody>
      <dsp:txXfrm>
        <a:off x="94447" y="2223185"/>
        <a:ext cx="2249506" cy="17458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5FF3-0D56-4225-A89A-E8F105F9AC55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Presupuestos 2024. Energía y Minas: 1,357 MMS/ñ</a:t>
          </a:r>
        </a:p>
      </dsp:txBody>
      <dsp:txXfrm>
        <a:off x="0" y="3059187"/>
        <a:ext cx="6096000" cy="542210"/>
      </dsp:txXfrm>
    </dsp:sp>
    <dsp:sp modelId="{4F4F8302-1E6A-4077-BD2A-ACAFDB8939CD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Energía: 1,102 MMS/.</a:t>
          </a:r>
        </a:p>
      </dsp:txBody>
      <dsp:txXfrm>
        <a:off x="0" y="3581316"/>
        <a:ext cx="3047999" cy="461883"/>
      </dsp:txXfrm>
    </dsp:sp>
    <dsp:sp modelId="{8D30741C-4D97-49CA-8C19-E2DE5245B4D4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Minería: 255 MMS/.</a:t>
          </a:r>
        </a:p>
      </dsp:txBody>
      <dsp:txXfrm>
        <a:off x="3048000" y="3581316"/>
        <a:ext cx="3047999" cy="461883"/>
      </dsp:txXfrm>
    </dsp:sp>
    <dsp:sp modelId="{F0F6F8D3-C13E-41C3-A309-D70085EAF175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Cifras PGR 2024</a:t>
          </a:r>
        </a:p>
      </dsp:txBody>
      <dsp:txXfrm rot="-10800000">
        <a:off x="0" y="1529953"/>
        <a:ext cx="6096000" cy="542047"/>
      </dsp:txXfrm>
    </dsp:sp>
    <dsp:sp modelId="{B868C9E2-AA27-45F3-BCB6-4D5053DD920E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Bienes Capital Fondo de Contingencia: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1,016 MMS/.</a:t>
          </a:r>
        </a:p>
      </dsp:txBody>
      <dsp:txXfrm>
        <a:off x="0" y="2072001"/>
        <a:ext cx="3047999" cy="461744"/>
      </dsp:txXfrm>
    </dsp:sp>
    <dsp:sp modelId="{66924C78-F577-48FE-85CB-C4DAD189E7DA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Inversiones en GR y GL</a:t>
          </a:r>
          <a:r>
            <a:rPr lang="es-PE" sz="1600" b="1" kern="1200" dirty="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503 MMS/.</a:t>
          </a:r>
        </a:p>
      </dsp:txBody>
      <dsp:txXfrm>
        <a:off x="3048000" y="2072001"/>
        <a:ext cx="3047999" cy="461744"/>
      </dsp:txXfrm>
    </dsp:sp>
    <dsp:sp modelId="{7307FC23-FC04-4DC8-A4FB-76622AC06467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Requerimiento de caja: 8,250 MMS/.</a:t>
          </a:r>
        </a:p>
      </dsp:txBody>
      <dsp:txXfrm rot="-10800000">
        <a:off x="0" y="718"/>
        <a:ext cx="6096000" cy="542047"/>
      </dsp:txXfrm>
    </dsp:sp>
    <dsp:sp modelId="{0445E23A-AAB9-4AF8-9498-9919D86AD758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TC: 3.75 soles/dólar</a:t>
          </a:r>
        </a:p>
      </dsp:txBody>
      <dsp:txXfrm>
        <a:off x="0" y="542766"/>
        <a:ext cx="3047999" cy="461744"/>
      </dsp:txXfrm>
    </dsp:sp>
    <dsp:sp modelId="{B07097C9-A064-4B6F-BFFE-B6DE492A1CF8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Necesidad: 2,200 MMUS$</a:t>
          </a:r>
        </a:p>
      </dsp:txBody>
      <dsp:txXfrm>
        <a:off x="3048000" y="542766"/>
        <a:ext cx="3047999" cy="46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D63B2-AEEF-4A76-94CB-A9956C7FFA3F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Residuales, MGO e IFO</a:t>
          </a:r>
        </a:p>
      </dsp:txBody>
      <dsp:txXfrm>
        <a:off x="0" y="3059187"/>
        <a:ext cx="6096000" cy="542210"/>
      </dsp:txXfrm>
    </dsp:sp>
    <dsp:sp modelId="{6C36F525-BDA5-4C9E-8FB2-9A9EF88C0D72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2 MBD</a:t>
          </a:r>
        </a:p>
      </dsp:txBody>
      <dsp:txXfrm>
        <a:off x="0" y="3581316"/>
        <a:ext cx="3047999" cy="461883"/>
      </dsp:txXfrm>
    </dsp:sp>
    <dsp:sp modelId="{F8DBCFBD-B6FE-428B-9EB4-3E6EE29C6A8F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1%</a:t>
          </a:r>
        </a:p>
      </dsp:txBody>
      <dsp:txXfrm>
        <a:off x="3048000" y="3581316"/>
        <a:ext cx="3047999" cy="461883"/>
      </dsp:txXfrm>
    </dsp:sp>
    <dsp:sp modelId="{5AF437AF-C742-4FEC-81A1-2397949A8C7E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Diésel B5 y B5 S50 </a:t>
          </a:r>
        </a:p>
      </dsp:txBody>
      <dsp:txXfrm rot="-10800000">
        <a:off x="0" y="1529953"/>
        <a:ext cx="6096000" cy="542047"/>
      </dsp:txXfrm>
    </dsp:sp>
    <dsp:sp modelId="{31581A8C-FD9A-4B04-9E15-FA80BC234458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128 MBD</a:t>
          </a:r>
        </a:p>
      </dsp:txBody>
      <dsp:txXfrm>
        <a:off x="0" y="2072001"/>
        <a:ext cx="3047999" cy="461744"/>
      </dsp:txXfrm>
    </dsp:sp>
    <dsp:sp modelId="{DEC2B7EB-92DA-4C89-9E84-3C2F10E327FC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64%</a:t>
          </a:r>
        </a:p>
      </dsp:txBody>
      <dsp:txXfrm>
        <a:off x="3048000" y="2072001"/>
        <a:ext cx="3047999" cy="461744"/>
      </dsp:txXfrm>
    </dsp:sp>
    <dsp:sp modelId="{CE06D959-4469-45B5-ADA2-22839EC81DEA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Gasolinas, Gasoholes y turbo</a:t>
          </a:r>
        </a:p>
      </dsp:txBody>
      <dsp:txXfrm rot="-10800000">
        <a:off x="0" y="718"/>
        <a:ext cx="6096000" cy="542047"/>
      </dsp:txXfrm>
    </dsp:sp>
    <dsp:sp modelId="{1FAC345B-30A3-4D14-89A6-317FFE6F2876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70 MBD</a:t>
          </a:r>
        </a:p>
      </dsp:txBody>
      <dsp:txXfrm>
        <a:off x="0" y="542766"/>
        <a:ext cx="3047999" cy="461744"/>
      </dsp:txXfrm>
    </dsp:sp>
    <dsp:sp modelId="{ABEC0B7A-E1C8-4FF0-A319-F69A6EE1F182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35%</a:t>
          </a:r>
        </a:p>
      </dsp:txBody>
      <dsp:txXfrm>
        <a:off x="3048000" y="542766"/>
        <a:ext cx="3047999" cy="461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0DA27-5EA3-4DD0-9C64-A227B18C2578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Sísmica 2D (Km)/ 3D (Km2)</a:t>
          </a:r>
        </a:p>
      </dsp:txBody>
      <dsp:txXfrm>
        <a:off x="0" y="3059187"/>
        <a:ext cx="6096000" cy="542210"/>
      </dsp:txXfrm>
    </dsp:sp>
    <dsp:sp modelId="{8A0ABDFF-7B64-4AF1-BA2C-DDC461C0C09E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2011: 5,070/ 2,964  </a:t>
          </a:r>
        </a:p>
      </dsp:txBody>
      <dsp:txXfrm>
        <a:off x="0" y="3581316"/>
        <a:ext cx="3047999" cy="461883"/>
      </dsp:txXfrm>
    </dsp:sp>
    <dsp:sp modelId="{CA9B9C0B-CF7F-4E8F-B6E9-32867B30EFED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2023: 0/ 0 </a:t>
          </a:r>
        </a:p>
      </dsp:txBody>
      <dsp:txXfrm>
        <a:off x="3048000" y="3581316"/>
        <a:ext cx="3047999" cy="461883"/>
      </dsp:txXfrm>
    </dsp:sp>
    <dsp:sp modelId="{B5F92B31-2B56-40F7-80F9-65504E50D0BB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Inversión exploración en MMUS$ </a:t>
          </a:r>
        </a:p>
      </dsp:txBody>
      <dsp:txXfrm rot="-10800000">
        <a:off x="0" y="1529953"/>
        <a:ext cx="6096000" cy="542047"/>
      </dsp:txXfrm>
    </dsp:sp>
    <dsp:sp modelId="{489828C6-67FB-415C-B40A-FACD9546B5F2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2011: 598 </a:t>
          </a:r>
        </a:p>
      </dsp:txBody>
      <dsp:txXfrm>
        <a:off x="0" y="2072001"/>
        <a:ext cx="3047999" cy="461744"/>
      </dsp:txXfrm>
    </dsp:sp>
    <dsp:sp modelId="{E26C9E97-AAD0-41B8-AFBC-D48CBD0A5510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2023: 2 </a:t>
          </a:r>
        </a:p>
      </dsp:txBody>
      <dsp:txXfrm>
        <a:off x="3048000" y="2072001"/>
        <a:ext cx="3047999" cy="461744"/>
      </dsp:txXfrm>
    </dsp:sp>
    <dsp:sp modelId="{5B3B398C-D016-4E9F-9B3E-513BF8CE4603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N° contratos exploratorios</a:t>
          </a:r>
        </a:p>
      </dsp:txBody>
      <dsp:txXfrm rot="-10800000">
        <a:off x="0" y="718"/>
        <a:ext cx="6096000" cy="542047"/>
      </dsp:txXfrm>
    </dsp:sp>
    <dsp:sp modelId="{9F150FD5-8B9F-487C-967B-5A08C3C1DEEE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2011: 62</a:t>
          </a:r>
        </a:p>
      </dsp:txBody>
      <dsp:txXfrm>
        <a:off x="0" y="542766"/>
        <a:ext cx="3047999" cy="461744"/>
      </dsp:txXfrm>
    </dsp:sp>
    <dsp:sp modelId="{B78EA7BD-0D99-4AFB-9FFA-501905164E04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2023: 6</a:t>
          </a:r>
        </a:p>
      </dsp:txBody>
      <dsp:txXfrm>
        <a:off x="3048000" y="542766"/>
        <a:ext cx="3047999" cy="461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49701-E91C-4E28-97D8-A24843505B41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2000: 95 MBD</a:t>
          </a:r>
        </a:p>
      </dsp:txBody>
      <dsp:txXfrm>
        <a:off x="35709" y="35709"/>
        <a:ext cx="3865988" cy="1147782"/>
      </dsp:txXfrm>
    </dsp:sp>
    <dsp:sp modelId="{DBB1A2CB-25D9-4B06-91C0-559D7A75CCCE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2011: 70 MBD </a:t>
          </a:r>
        </a:p>
      </dsp:txBody>
      <dsp:txXfrm>
        <a:off x="492908" y="1458108"/>
        <a:ext cx="3860502" cy="1147782"/>
      </dsp:txXfrm>
    </dsp:sp>
    <dsp:sp modelId="{1F7F764B-D857-4C56-A9F9-53DDC12A7BA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2023: 39 MBD</a:t>
          </a:r>
        </a:p>
      </dsp:txBody>
      <dsp:txXfrm>
        <a:off x="950108" y="2880508"/>
        <a:ext cx="3860502" cy="1147782"/>
      </dsp:txXfrm>
    </dsp:sp>
    <dsp:sp modelId="{1255DEA4-262D-4545-9197-6AA4A03D3378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600" kern="1200"/>
        </a:p>
      </dsp:txBody>
      <dsp:txXfrm>
        <a:off x="4567428" y="924560"/>
        <a:ext cx="435864" cy="596341"/>
      </dsp:txXfrm>
    </dsp:sp>
    <dsp:sp modelId="{16675864-683F-4DDC-A022-9C284BD2049E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600" kern="1200"/>
        </a:p>
      </dsp:txBody>
      <dsp:txXfrm>
        <a:off x="5024628" y="2338832"/>
        <a:ext cx="435864" cy="596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5B518-BC5D-42C2-8FF7-E7F022FDA1F4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Recursos contingentes año 2022</a:t>
          </a:r>
        </a:p>
      </dsp:txBody>
      <dsp:txXfrm>
        <a:off x="0" y="3059187"/>
        <a:ext cx="6096000" cy="542210"/>
      </dsp:txXfrm>
    </dsp:sp>
    <dsp:sp modelId="{768F61D0-FAC4-40D0-8EC5-3DAF6AF317E9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Lote 88: 1.63 TCF </a:t>
          </a:r>
        </a:p>
      </dsp:txBody>
      <dsp:txXfrm>
        <a:off x="0" y="3581316"/>
        <a:ext cx="3047999" cy="461883"/>
      </dsp:txXfrm>
    </dsp:sp>
    <dsp:sp modelId="{AEDF4501-7611-4F83-BCEC-ADFCAFD9A828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Lote 56: 0.77 TCF</a:t>
          </a:r>
        </a:p>
      </dsp:txBody>
      <dsp:txXfrm>
        <a:off x="3048000" y="3581316"/>
        <a:ext cx="3047999" cy="461883"/>
      </dsp:txXfrm>
    </dsp:sp>
    <dsp:sp modelId="{8A186A61-64C5-40F5-B059-FA34C68B9313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Reservas probadas totales lote 56 (Pagoreni-Mipaya)</a:t>
          </a:r>
        </a:p>
      </dsp:txBody>
      <dsp:txXfrm rot="-10800000">
        <a:off x="0" y="1529953"/>
        <a:ext cx="6096000" cy="542047"/>
      </dsp:txXfrm>
    </dsp:sp>
    <dsp:sp modelId="{FAD073F2-EABC-4491-B096-357B254C0A62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2009: 2.45 TCF</a:t>
          </a:r>
        </a:p>
      </dsp:txBody>
      <dsp:txXfrm>
        <a:off x="0" y="2072001"/>
        <a:ext cx="3047999" cy="461744"/>
      </dsp:txXfrm>
    </dsp:sp>
    <dsp:sp modelId="{7108F8CD-E821-4FD3-83C0-A8A9D593C8DF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2022: 1.01 TCF </a:t>
          </a:r>
          <a:r>
            <a:rPr lang="es-PE" sz="1400" b="1" kern="1200" dirty="0"/>
            <a:t>(caída: 59%)</a:t>
          </a:r>
          <a:r>
            <a:rPr lang="es-PE" sz="1800" b="1" kern="1200" dirty="0"/>
            <a:t> </a:t>
          </a:r>
        </a:p>
      </dsp:txBody>
      <dsp:txXfrm>
        <a:off x="3048000" y="2072001"/>
        <a:ext cx="3047999" cy="461744"/>
      </dsp:txXfrm>
    </dsp:sp>
    <dsp:sp modelId="{194E65B3-056E-4759-BF13-DADA1ECD6C30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Reservas probadas totales lote 88 (Camisea)</a:t>
          </a:r>
        </a:p>
      </dsp:txBody>
      <dsp:txXfrm rot="-10800000">
        <a:off x="0" y="718"/>
        <a:ext cx="6096000" cy="542047"/>
      </dsp:txXfrm>
    </dsp:sp>
    <dsp:sp modelId="{F01B5997-FAFC-494F-8A5D-699AEE2897F5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2009: 8.73 TCF</a:t>
          </a:r>
        </a:p>
      </dsp:txBody>
      <dsp:txXfrm>
        <a:off x="0" y="542766"/>
        <a:ext cx="3047999" cy="461744"/>
      </dsp:txXfrm>
    </dsp:sp>
    <dsp:sp modelId="{91606A52-CB53-42B4-9BC6-D6E1621B7BB5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Año 2022: 5.86 </a:t>
          </a:r>
          <a:r>
            <a:rPr lang="es-PE" sz="1400" b="1" kern="1200" dirty="0"/>
            <a:t>(caída: 33%) </a:t>
          </a:r>
        </a:p>
      </dsp:txBody>
      <dsp:txXfrm>
        <a:off x="3048000" y="542766"/>
        <a:ext cx="3047999" cy="461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3C897-BA23-40DA-B385-BD1DA769F08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9AA59-52F0-470C-88F9-CF9E92D54E4A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El BNE considera la demanda de todas las formas de energía: combustibles sólidos, líquidos, gaseosos e hidroelectricidad, ascendiendo a 965,025.70 TJ</a:t>
          </a:r>
        </a:p>
      </dsp:txBody>
      <dsp:txXfrm>
        <a:off x="349472" y="51131"/>
        <a:ext cx="4177856" cy="825776"/>
      </dsp:txXfrm>
    </dsp:sp>
    <dsp:sp modelId="{7F211880-39CA-4A92-B5D1-79BB57C489ED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40185-8D44-4406-9BBC-B5D98E06839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Si se considera solo los combustibles líquidos derivados de la refinación del petróleo: GLP, turbo, diésel, gasolinas y residuales el consumo es de: 495,678.70 </a:t>
          </a:r>
        </a:p>
      </dsp:txBody>
      <dsp:txXfrm>
        <a:off x="349472" y="1457291"/>
        <a:ext cx="4177856" cy="825776"/>
      </dsp:txXfrm>
    </dsp:sp>
    <dsp:sp modelId="{57251537-F9BE-4580-A7D7-00C1FCAEA787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9ABA-F793-4664-B1B5-6ACCB4D62E0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Los combustibles líquidos derivados del petróleo representan el 51.4% de la demanda nacional de energía</a:t>
          </a:r>
        </a:p>
      </dsp:txBody>
      <dsp:txXfrm>
        <a:off x="349472" y="2863452"/>
        <a:ext cx="4177856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DB874-6C0A-4583-A1ED-18083B208BEA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Produce: 76 MBD/  156,243.67 TJ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100 % crudo importado</a:t>
          </a:r>
        </a:p>
      </dsp:txBody>
      <dsp:txXfrm>
        <a:off x="2438400" y="242342"/>
        <a:ext cx="2932063" cy="1451073"/>
      </dsp:txXfrm>
    </dsp:sp>
    <dsp:sp modelId="{15A71BD5-7AC0-40AC-9676-5BF1EC3C26D9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Refinería La Pampilla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(Repsol)</a:t>
          </a:r>
        </a:p>
      </dsp:txBody>
      <dsp:txXfrm>
        <a:off x="94447" y="94943"/>
        <a:ext cx="2249506" cy="1745871"/>
      </dsp:txXfrm>
    </dsp:sp>
    <dsp:sp modelId="{9F8B6CEE-5B92-4540-8C66-9B9990BC364A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Produciría: 86.2MBD/171,878.40 TJ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800" b="1" kern="1200" dirty="0"/>
            <a:t>Con 23% de crudo nacional y 77% con crudo importado </a:t>
          </a:r>
        </a:p>
      </dsp:txBody>
      <dsp:txXfrm>
        <a:off x="2438400" y="2370584"/>
        <a:ext cx="2932063" cy="1451073"/>
      </dsp:txXfrm>
    </dsp:sp>
    <dsp:sp modelId="{4CF6F0E1-B953-49E2-8965-25E9545D8A78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Refinería Talara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(Petroperu SA)</a:t>
          </a:r>
        </a:p>
      </dsp:txBody>
      <dsp:txXfrm>
        <a:off x="94447" y="2223185"/>
        <a:ext cx="2249506" cy="17458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EC324-C4E1-4162-8B2B-22C6C462D6C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FFAD-6C0E-462A-A106-BD93C8FFD14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Demanda nacional: 965,025.70 TJ (100%)</a:t>
          </a:r>
        </a:p>
      </dsp:txBody>
      <dsp:txXfrm>
        <a:off x="564979" y="406400"/>
        <a:ext cx="5475833" cy="812800"/>
      </dsp:txXfrm>
    </dsp:sp>
    <dsp:sp modelId="{CE6EF680-96D7-4EFC-9757-EA67B7E721A1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33E4F-639A-43DF-BFB3-6615D43E7509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 err="1"/>
            <a:t>Sumin</a:t>
          </a:r>
          <a:r>
            <a:rPr lang="es-PE" sz="1800" b="1" kern="1200" dirty="0"/>
            <a:t>. c/crudo importado: 288,224.25 TJ (29.9%)</a:t>
          </a:r>
        </a:p>
      </dsp:txBody>
      <dsp:txXfrm>
        <a:off x="860432" y="1625599"/>
        <a:ext cx="5180380" cy="812800"/>
      </dsp:txXfrm>
    </dsp:sp>
    <dsp:sp modelId="{E1A35402-30E6-4461-A4E1-B55729339BB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E80A0-8169-4007-B32D-A7CF3B9C83AC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 err="1"/>
            <a:t>Sumin</a:t>
          </a:r>
          <a:r>
            <a:rPr lang="es-PE" sz="1800" b="1" kern="1200" dirty="0"/>
            <a:t>. c/crudo nacional: 39,897.82 TJ (4.1%)</a:t>
          </a:r>
        </a:p>
      </dsp:txBody>
      <dsp:txXfrm>
        <a:off x="564979" y="2844800"/>
        <a:ext cx="5475833" cy="812800"/>
      </dsp:txXfrm>
    </dsp:sp>
    <dsp:sp modelId="{C747334F-1062-45EF-BAB2-20E7C66ECA8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6ACFB-88C4-456A-A059-1CE8E4F50F47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Ingresos anuales con MRN: 628 MMUS$</a:t>
          </a:r>
        </a:p>
      </dsp:txBody>
      <dsp:txXfrm>
        <a:off x="0" y="3059187"/>
        <a:ext cx="6096000" cy="542210"/>
      </dsp:txXfrm>
    </dsp:sp>
    <dsp:sp modelId="{BFD266C8-EA12-4E9A-B4B8-A76BA2415C71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MRN: 20 US$/barril</a:t>
          </a:r>
        </a:p>
      </dsp:txBody>
      <dsp:txXfrm>
        <a:off x="0" y="3581316"/>
        <a:ext cx="3047999" cy="461883"/>
      </dsp:txXfrm>
    </dsp:sp>
    <dsp:sp modelId="{52F6AC45-7E5F-4608-B67C-4CE310BBC8F7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Operación a fp de 0.9: 86 MBD</a:t>
          </a:r>
        </a:p>
      </dsp:txBody>
      <dsp:txXfrm>
        <a:off x="3048000" y="3581316"/>
        <a:ext cx="3047999" cy="461883"/>
      </dsp:txXfrm>
    </dsp:sp>
    <dsp:sp modelId="{E907C065-8AB3-411D-9C2A-F44B1CC063EA}">
      <dsp:nvSpPr>
        <dsp:cNvPr id="0" name=""/>
        <dsp:cNvSpPr/>
      </dsp:nvSpPr>
      <dsp:spPr>
        <a:xfrm rot="10800000">
          <a:off x="0" y="1531342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Deuda + Costos anuales MMUS$:767</a:t>
          </a:r>
        </a:p>
      </dsp:txBody>
      <dsp:txXfrm rot="-10800000">
        <a:off x="0" y="1531342"/>
        <a:ext cx="6096000" cy="542047"/>
      </dsp:txXfrm>
    </dsp:sp>
    <dsp:sp modelId="{2FFACEFB-C7A9-4C82-A581-A0AA6799FACE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Pago anual deuda: 340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b="1" kern="1200" dirty="0"/>
            <a:t>Provisión anual bonos 2032: 125 </a:t>
          </a:r>
        </a:p>
      </dsp:txBody>
      <dsp:txXfrm>
        <a:off x="0" y="2072001"/>
        <a:ext cx="3047999" cy="461744"/>
      </dsp:txXfrm>
    </dsp:sp>
    <dsp:sp modelId="{99970448-C7F3-408A-8DD8-887C819F6469}">
      <dsp:nvSpPr>
        <dsp:cNvPr id="0" name=""/>
        <dsp:cNvSpPr/>
      </dsp:nvSpPr>
      <dsp:spPr>
        <a:xfrm>
          <a:off x="3024347" y="2071802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Cost. </a:t>
          </a:r>
          <a:r>
            <a:rPr lang="es-PE" sz="1600" b="1" kern="1200" dirty="0" err="1"/>
            <a:t>vent</a:t>
          </a:r>
          <a:r>
            <a:rPr lang="es-PE" sz="1600" b="1" kern="1200" dirty="0"/>
            <a:t>. y administración: 302</a:t>
          </a:r>
        </a:p>
      </dsp:txBody>
      <dsp:txXfrm>
        <a:off x="3024347" y="2071802"/>
        <a:ext cx="3047999" cy="461744"/>
      </dsp:txXfrm>
    </dsp:sp>
    <dsp:sp modelId="{4BBE14C4-AFF1-4626-88D1-DD9232BC7783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b="1" kern="1200" dirty="0"/>
            <a:t>Deuda total: 8,302 MMUS$</a:t>
          </a:r>
        </a:p>
      </dsp:txBody>
      <dsp:txXfrm rot="-10800000">
        <a:off x="0" y="718"/>
        <a:ext cx="6096000" cy="542047"/>
      </dsp:txXfrm>
    </dsp:sp>
    <dsp:sp modelId="{FD350D14-044E-4744-96B5-742299D2539C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Corto Plazo: 5,187 MMUS$</a:t>
          </a:r>
        </a:p>
      </dsp:txBody>
      <dsp:txXfrm>
        <a:off x="0" y="542766"/>
        <a:ext cx="3047999" cy="461744"/>
      </dsp:txXfrm>
    </dsp:sp>
    <dsp:sp modelId="{7C4B12D8-B0F0-4122-98DA-C570A0BCDAB6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Largo Plazo: 3,115 MMUS$</a:t>
          </a:r>
        </a:p>
      </dsp:txBody>
      <dsp:txXfrm>
        <a:off x="3048000" y="542766"/>
        <a:ext cx="3047999" cy="46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0279-C035-4C5F-B7BA-E25E94996834}" type="datetimeFigureOut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182B-DCA1-4077-BF23-A78FF4813D88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9576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831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16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693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358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314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2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44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7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6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182B-DCA1-4077-BF23-A78FF4813D88}" type="slidenum">
              <a:rPr lang="es-PE" smtClean="0"/>
              <a:pPr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771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182B-DCA1-4077-BF23-A78FF4813D88}" type="slidenum">
              <a:rPr lang="es-PE" smtClean="0"/>
              <a:pPr/>
              <a:t>10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359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0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0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182B-DCA1-4077-BF23-A78FF4813D88}" type="slidenum">
              <a:rPr lang="es-PE" smtClean="0"/>
              <a:pPr/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380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5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1182B-DCA1-4077-BF23-A78FF4813D88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1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48C-E51B-4BB7-9A71-7F42692C9B26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DFC-2C9A-45CD-8ABC-EF1D50B2CA7C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822D-0AED-432F-A405-FFC80F558554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48C-E51B-4BB7-9A71-7F42692C9B26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18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176765"/>
            <a:ext cx="6192688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380-DE7F-479B-9812-87119E19183D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557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069E-A9DB-4FB7-9206-D8E9FEE18D93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414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D98-8864-4E02-92D8-77B7829A698B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110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1059-1ECB-41F1-8CDB-DB5836EF806E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942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170D-5C21-4931-8BC5-324904C00E1A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09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6AD7-D8A5-4BD7-9FF1-50E1B19C41C7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3324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8AB6-5D0E-448D-A467-DF189F8FBFEE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22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176765"/>
            <a:ext cx="6192688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380-DE7F-479B-9812-87119E19183D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40E9-77C1-4F5C-A3F2-5C6760291D05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929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DFC-2C9A-45CD-8ABC-EF1D50B2CA7C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838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B822D-0AED-432F-A405-FFC80F558554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9051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79D7-CD02-41BC-813F-CC82BD86B0D9}" type="datetimeFigureOut">
              <a:rPr lang="es-PE" smtClean="0"/>
              <a:pPr/>
              <a:t>2/09/2024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CEAB-41D8-47B0-8C5E-2395DC7C2B8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/>
          </p:nvPr>
        </p:nvSpPr>
        <p:spPr>
          <a:xfrm>
            <a:off x="1331640" y="260648"/>
            <a:ext cx="7344816" cy="115212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anchor="ctr"/>
          <a:lstStyle>
            <a:lvl1pPr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82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069E-A9DB-4FB7-9206-D8E9FEE18D93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D98-8864-4E02-92D8-77B7829A698B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1059-1ECB-41F1-8CDB-DB5836EF806E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170D-5C21-4931-8BC5-324904C00E1A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6AD7-D8A5-4BD7-9FF1-50E1B19C41C7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8AB6-5D0E-448D-A467-DF189F8FBFEE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40E9-77C1-4F5C-A3F2-5C6760291D05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6569CA-6F36-4DA3-8427-4E850EABD129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71800" y="174992"/>
            <a:ext cx="6213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69C0-6B6C-4BF8-9B6E-4F6F3593D36A}" type="datetime1">
              <a:rPr lang="es-PE" smtClean="0"/>
              <a:pPr/>
              <a:t>2/09/2024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71800" y="174992"/>
            <a:ext cx="6213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69C0-6B6C-4BF8-9B6E-4F6F3593D36A}" type="datetime1">
              <a:rPr lang="es-PE" smtClean="0"/>
              <a:pPr/>
              <a:t>2/09/2024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69CA-6F36-4DA3-8427-4E850EABD1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556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027705"/>
            <a:ext cx="7772400" cy="2121375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FUTURO HIDROCARBURÍFERO 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PERÚ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776848"/>
          </a:xfrm>
          <a:solidFill>
            <a:srgbClr val="FFFFFF">
              <a:alpha val="60000"/>
            </a:srgbClr>
          </a:solidFill>
        </p:spPr>
        <p:txBody>
          <a:bodyPr anchor="ctr">
            <a:normAutofit fontScale="40000" lnSpcReduction="20000"/>
          </a:bodyPr>
          <a:lstStyle/>
          <a:p>
            <a:endParaRPr lang="es-PE" sz="5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E" sz="5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César Gutiérrez Peña</a:t>
            </a:r>
          </a:p>
          <a:p>
            <a:endParaRPr lang="es-PE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004048" y="5743168"/>
            <a:ext cx="3831664" cy="47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PE" sz="20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Lima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, 13 de </a:t>
            </a: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setiembre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es-PE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2024</a:t>
            </a:r>
          </a:p>
        </p:txBody>
      </p:sp>
      <p:pic>
        <p:nvPicPr>
          <p:cNvPr id="5" name="Marcador de posición de imagen 3">
            <a:extLst>
              <a:ext uri="{FF2B5EF4-FFF2-40B4-BE49-F238E27FC236}">
                <a16:creationId xmlns:a16="http://schemas.microsoft.com/office/drawing/2014/main" id="{8B1D0E30-D53C-7CD0-2429-6C16C91F1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186601" y="385960"/>
            <a:ext cx="1764339" cy="1145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Demanda de GLP 2023 (MBD)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 52% envasado, 40% vehicular y 8% granel comercial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* 56% producción local y 44% importado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771" y="1353235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BB1031-51C9-B5C0-ADCE-897E8F9E74B1}"/>
              </a:ext>
            </a:extLst>
          </p:cNvPr>
          <p:cNvSpPr txBox="1"/>
          <p:nvPr/>
        </p:nvSpPr>
        <p:spPr>
          <a:xfrm>
            <a:off x="150531" y="6407750"/>
            <a:ext cx="8089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100" dirty="0"/>
              <a:t>Fuente: Osinergmin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448D600-1AD6-A2E2-0386-DC27A20A8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406042"/>
              </p:ext>
            </p:extLst>
          </p:nvPr>
        </p:nvGraphicFramePr>
        <p:xfrm>
          <a:off x="395536" y="1380893"/>
          <a:ext cx="4030905" cy="477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4444A38-A57D-4483-BFCB-89F34B7EA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90906"/>
              </p:ext>
            </p:extLst>
          </p:nvPr>
        </p:nvGraphicFramePr>
        <p:xfrm>
          <a:off x="4613919" y="1380891"/>
          <a:ext cx="4134545" cy="477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281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II. SITUACIÓN EXPLORACIÓN/PRODUCCIÓN DE PETRÓLEO 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0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53235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Sís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3B3A7A-56B2-85F5-5651-A9EA855963CB}"/>
              </a:ext>
            </a:extLst>
          </p:cNvPr>
          <p:cNvSpPr txBox="1"/>
          <p:nvPr/>
        </p:nvSpPr>
        <p:spPr>
          <a:xfrm>
            <a:off x="3419872" y="54868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Caída libre en las estadísticas de inversión</a:t>
            </a:r>
          </a:p>
          <a:p>
            <a:r>
              <a:rPr lang="es-PE" sz="2000" b="1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D44F98-DC6D-A4D1-1869-C52EEDCD3D14}"/>
              </a:ext>
            </a:extLst>
          </p:cNvPr>
          <p:cNvSpPr txBox="1"/>
          <p:nvPr/>
        </p:nvSpPr>
        <p:spPr>
          <a:xfrm>
            <a:off x="755576" y="1772816"/>
            <a:ext cx="460851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Cifras significativas del período 2000 al 2023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865AB0E-36EB-FEFC-847D-C689DD256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479009"/>
              </p:ext>
            </p:extLst>
          </p:nvPr>
        </p:nvGraphicFramePr>
        <p:xfrm>
          <a:off x="1885795" y="23544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18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AB9354-114F-583B-5D02-27AFAFBDF6E6}"/>
              </a:ext>
            </a:extLst>
          </p:cNvPr>
          <p:cNvSpPr txBox="1"/>
          <p:nvPr/>
        </p:nvSpPr>
        <p:spPr>
          <a:xfrm>
            <a:off x="3203848" y="655429"/>
            <a:ext cx="451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Caída libre en estadísticas de producción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3235168-EFCA-1581-F4ED-6EAF5427A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531194"/>
              </p:ext>
            </p:extLst>
          </p:nvPr>
        </p:nvGraphicFramePr>
        <p:xfrm>
          <a:off x="1619672" y="19385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789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III. GAS NATURAL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Consumo de Energía Primaria por Combustible, Perú, 1965-2022 (en </a:t>
            </a:r>
            <a:r>
              <a:rPr lang="es-MX" sz="2000" b="1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Exajoules</a:t>
            </a:r>
            <a:r>
              <a:rPr lang="es-MX" sz="20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Caída del petróleo ante avance del GN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771" y="1353235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B3577B-52EC-3456-9E3D-41A781E88177}"/>
              </a:ext>
            </a:extLst>
          </p:cNvPr>
          <p:cNvSpPr txBox="1"/>
          <p:nvPr/>
        </p:nvSpPr>
        <p:spPr>
          <a:xfrm>
            <a:off x="150531" y="6407750"/>
            <a:ext cx="8089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100" dirty="0"/>
              <a:t>Fuente: Boletín Estadístico de Gas natural, al cuarto trimestre de 2023. Osinergmin.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483C69-8914-607D-BD02-8F9F2B509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4" y="1391038"/>
            <a:ext cx="8716591" cy="47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FB2777-3254-D817-091C-ABB3E2D7BDEE}"/>
              </a:ext>
            </a:extLst>
          </p:cNvPr>
          <p:cNvSpPr txBox="1"/>
          <p:nvPr/>
        </p:nvSpPr>
        <p:spPr>
          <a:xfrm>
            <a:off x="3491880" y="39432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000" b="1" dirty="0"/>
              <a:t>Reservas de GN se agotan y</a:t>
            </a:r>
          </a:p>
          <a:p>
            <a:pPr algn="r"/>
            <a:r>
              <a:rPr lang="es-PE" sz="2000" b="1" dirty="0"/>
              <a:t>De LGN producción declinante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FC16944-C892-5F04-6B61-B9B0E9419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428863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061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5E80C7-C287-4ED8-8CCC-CBE05B318127}"/>
              </a:ext>
            </a:extLst>
          </p:cNvPr>
          <p:cNvSpPr/>
          <p:nvPr/>
        </p:nvSpPr>
        <p:spPr>
          <a:xfrm>
            <a:off x="144000" y="1378757"/>
            <a:ext cx="8856000" cy="52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35757"/>
            <a:ext cx="61926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Producción fiscalizada LGN 56, 57 Y 88</a:t>
            </a:r>
            <a:b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Período: 2014 </a:t>
            </a:r>
            <a:r>
              <a:rPr lang="es-MX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2023</a:t>
            </a:r>
            <a:b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GLP = 50% LGN: 37.86 MBD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E8EC3F-E8B0-C6B7-B112-06B9538F043C}"/>
              </a:ext>
            </a:extLst>
          </p:cNvPr>
          <p:cNvSpPr txBox="1"/>
          <p:nvPr/>
        </p:nvSpPr>
        <p:spPr>
          <a:xfrm>
            <a:off x="169464" y="6407750"/>
            <a:ext cx="8830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Anuario estadístico, MINEM;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Perupetro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426A31-37F7-6BD2-4D89-D573740C0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1443243"/>
            <a:ext cx="8657070" cy="4727611"/>
          </a:xfrm>
          <a:prstGeom prst="rect">
            <a:avLst/>
          </a:prstGeom>
        </p:spPr>
      </p:pic>
      <p:pic>
        <p:nvPicPr>
          <p:cNvPr id="3" name="Marcador de posición de imagen 3">
            <a:extLst>
              <a:ext uri="{FF2B5EF4-FFF2-40B4-BE49-F238E27FC236}">
                <a16:creationId xmlns:a16="http://schemas.microsoft.com/office/drawing/2014/main" id="{909E1DE3-F8EE-75CB-5B37-0E2348560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5E80C7-C287-4ED8-8CCC-CBE05B318127}"/>
              </a:ext>
            </a:extLst>
          </p:cNvPr>
          <p:cNvSpPr/>
          <p:nvPr/>
        </p:nvSpPr>
        <p:spPr>
          <a:xfrm>
            <a:off x="144000" y="1378757"/>
            <a:ext cx="8856000" cy="52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35757"/>
            <a:ext cx="61926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Lote 56: Producción y reservas</a:t>
            </a:r>
            <a:b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Período: 201</a:t>
            </a:r>
            <a:r>
              <a:rPr lang="es-MX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MX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2023</a:t>
            </a:r>
            <a:b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reservas solo hasta 2031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E8EC3F-E8B0-C6B7-B112-06B9538F043C}"/>
              </a:ext>
            </a:extLst>
          </p:cNvPr>
          <p:cNvSpPr txBox="1"/>
          <p:nvPr/>
        </p:nvSpPr>
        <p:spPr>
          <a:xfrm>
            <a:off x="169464" y="6407750"/>
            <a:ext cx="8830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Perupetro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Libro anual de recursos de hidrocarburos, MINEM.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77FD91B-E6F8-CFD0-D450-E9356B899F9D}"/>
              </a:ext>
            </a:extLst>
          </p:cNvPr>
          <p:cNvGraphicFramePr>
            <a:graphicFrameLocks noGrp="1"/>
          </p:cNvGraphicFramePr>
          <p:nvPr/>
        </p:nvGraphicFramePr>
        <p:xfrm>
          <a:off x="169464" y="4997306"/>
          <a:ext cx="8795023" cy="117348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973461">
                  <a:extLst>
                    <a:ext uri="{9D8B030D-6E8A-4147-A177-3AD203B41FA5}">
                      <a16:colId xmlns:a16="http://schemas.microsoft.com/office/drawing/2014/main" val="918733028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57490951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339161897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554282048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116919271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027837611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560570434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429683098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966729493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51845716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169147787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575820590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476523735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167067906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951599871"/>
                    </a:ext>
                  </a:extLst>
                </a:gridCol>
              </a:tblGrid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LOTE 56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282188636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PRODUCCIÓN GN (MMPCD)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270.25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589.62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585.52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629.65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522.11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422.57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450.76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415.79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356.33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377.52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363.76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242.02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318.86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303.83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905036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PRODUCCIÓN GN (TCF)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0.099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0.215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0.214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0.230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0.191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0.154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0.165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0.138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0.133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0.088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0.111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640710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RESERVAS GN (TCF)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2.35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2.30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2.76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2.43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2.30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2.11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1.95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1.57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1.49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1.36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1.20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1.01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038143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B114162-7BE8-F1F3-6DB8-3D577C0E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67" y="1510021"/>
            <a:ext cx="6645216" cy="3231160"/>
          </a:xfrm>
          <a:prstGeom prst="rect">
            <a:avLst/>
          </a:prstGeom>
        </p:spPr>
      </p:pic>
      <p:pic>
        <p:nvPicPr>
          <p:cNvPr id="3" name="Marcador de posición de imagen 3">
            <a:extLst>
              <a:ext uri="{FF2B5EF4-FFF2-40B4-BE49-F238E27FC236}">
                <a16:creationId xmlns:a16="http://schemas.microsoft.com/office/drawing/2014/main" id="{FD0F8E0A-6C06-3CE1-4048-3534588F7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4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5E80C7-C287-4ED8-8CCC-CBE05B318127}"/>
              </a:ext>
            </a:extLst>
          </p:cNvPr>
          <p:cNvSpPr/>
          <p:nvPr/>
        </p:nvSpPr>
        <p:spPr>
          <a:xfrm>
            <a:off x="144000" y="1378757"/>
            <a:ext cx="8856000" cy="52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35757"/>
            <a:ext cx="61926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Lote </a:t>
            </a:r>
            <a:r>
              <a:rPr lang="es-MX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88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Producción y reservas</a:t>
            </a:r>
            <a:b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Período: 201</a:t>
            </a:r>
            <a:r>
              <a:rPr lang="es-MX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MX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2023</a:t>
            </a:r>
            <a:b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s-MX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reservas para solo 18 años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E8EC3F-E8B0-C6B7-B112-06B9538F043C}"/>
              </a:ext>
            </a:extLst>
          </p:cNvPr>
          <p:cNvSpPr txBox="1"/>
          <p:nvPr/>
        </p:nvSpPr>
        <p:spPr>
          <a:xfrm>
            <a:off x="169464" y="6407750"/>
            <a:ext cx="8830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Perupetro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Libro anual de recursos de hidrocarburos, MINEM.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77FD91B-E6F8-CFD0-D450-E9356B899F9D}"/>
              </a:ext>
            </a:extLst>
          </p:cNvPr>
          <p:cNvGraphicFramePr>
            <a:graphicFrameLocks noGrp="1"/>
          </p:cNvGraphicFramePr>
          <p:nvPr/>
        </p:nvGraphicFramePr>
        <p:xfrm>
          <a:off x="169464" y="4997306"/>
          <a:ext cx="8795023" cy="117348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973461">
                  <a:extLst>
                    <a:ext uri="{9D8B030D-6E8A-4147-A177-3AD203B41FA5}">
                      <a16:colId xmlns:a16="http://schemas.microsoft.com/office/drawing/2014/main" val="918733028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57490951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339161897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554282048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116919271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027837611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560570434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429683098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966729493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51845716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169147787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575820590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476523735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2167067906"/>
                    </a:ext>
                  </a:extLst>
                </a:gridCol>
                <a:gridCol w="558683">
                  <a:extLst>
                    <a:ext uri="{9D8B030D-6E8A-4147-A177-3AD203B41FA5}">
                      <a16:colId xmlns:a16="http://schemas.microsoft.com/office/drawing/2014/main" val="3951599871"/>
                    </a:ext>
                  </a:extLst>
                </a:gridCol>
              </a:tblGrid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LOTE 88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2019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2023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2282188636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PRODUCCIÓN GN (MMPCD)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371.71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457.89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497.57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509.61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615.04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651.36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705.98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637.72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648.86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682.35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576.00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689.97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785.15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842.88</a:t>
                      </a: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905036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PRODUCCIÓN GN (TCF)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0.136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0.182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0.186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0.224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0.238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0.258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0.233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0.237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0.249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0.211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0.252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0.287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0.308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640710"/>
                  </a:ext>
                </a:extLst>
              </a:tr>
              <a:tr h="229906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RESERVAS GN (TCF)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</a:t>
                      </a: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038143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44BF157-A6B8-373C-F3B9-54308EE34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1500080"/>
            <a:ext cx="6645216" cy="3225064"/>
          </a:xfrm>
          <a:prstGeom prst="rect">
            <a:avLst/>
          </a:prstGeom>
        </p:spPr>
      </p:pic>
      <p:pic>
        <p:nvPicPr>
          <p:cNvPr id="3" name="Marcador de posición de imagen 3">
            <a:extLst>
              <a:ext uri="{FF2B5EF4-FFF2-40B4-BE49-F238E27FC236}">
                <a16:creationId xmlns:a16="http://schemas.microsoft.com/office/drawing/2014/main" id="{98B1A6B5-8988-D933-CDD6-4F539C8C3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0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0. VISIÓN GENERAL DEL PETRÓLEO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 USO EN EL PERU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8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IV. BALANCE ENERGÉTICO NACIONAL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8D7AB93-990D-49E4-59F4-E8F5725038AB}"/>
              </a:ext>
            </a:extLst>
          </p:cNvPr>
          <p:cNvSpPr txBox="1"/>
          <p:nvPr/>
        </p:nvSpPr>
        <p:spPr>
          <a:xfrm>
            <a:off x="3131840" y="344255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La ponderación de los combustibles líquidos en el consumo nacional de energía de uso final</a:t>
            </a:r>
          </a:p>
          <a:p>
            <a:r>
              <a:rPr lang="es-PE" sz="1600" b="1" i="1" dirty="0"/>
              <a:t>Fuente: Balance Nacional de Energía (BNE) 2022. MINEM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52B61C0-ADDE-0533-A42C-EB9C47172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515453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461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95584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62329D-AC71-33FC-D407-6170FC8EFA9A}"/>
              </a:ext>
            </a:extLst>
          </p:cNvPr>
          <p:cNvSpPr txBox="1"/>
          <p:nvPr/>
        </p:nvSpPr>
        <p:spPr>
          <a:xfrm>
            <a:off x="2915816" y="40733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La potencial producción de las refinerías peruanas</a:t>
            </a:r>
          </a:p>
          <a:p>
            <a:r>
              <a:rPr lang="es-PE" sz="1600" b="1" i="1" dirty="0"/>
              <a:t>          Solo derivados producidos con petróleo crudo</a:t>
            </a:r>
          </a:p>
          <a:p>
            <a:r>
              <a:rPr lang="es-PE" b="1" i="1" dirty="0"/>
              <a:t>                             </a:t>
            </a:r>
            <a:r>
              <a:rPr lang="es-PE" sz="1400" b="1" i="1" dirty="0"/>
              <a:t>Cifras del 2024</a:t>
            </a:r>
          </a:p>
          <a:p>
            <a:endParaRPr lang="es-PE" b="1" i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83567BF-581E-93F6-DCCC-6001745E6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866787"/>
              </p:ext>
            </p:extLst>
          </p:nvPr>
        </p:nvGraphicFramePr>
        <p:xfrm>
          <a:off x="1691680" y="17739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7885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16B35B-D2E9-DC2B-531A-441C4E9E02D4}"/>
              </a:ext>
            </a:extLst>
          </p:cNvPr>
          <p:cNvSpPr txBox="1"/>
          <p:nvPr/>
        </p:nvSpPr>
        <p:spPr>
          <a:xfrm>
            <a:off x="3383868" y="47667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Demanda de combustibles líquidos </a:t>
            </a:r>
          </a:p>
          <a:p>
            <a:r>
              <a:rPr lang="es-PE" sz="2000" b="1" dirty="0"/>
              <a:t>con crudo nacional e importado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9917C79-999C-353E-E5D8-782D6298A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568410"/>
              </p:ext>
            </p:extLst>
          </p:nvPr>
        </p:nvGraphicFramePr>
        <p:xfrm>
          <a:off x="1619672" y="17659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6071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V. PETROPERÚ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5E80C7-C287-4ED8-8CCC-CBE05B318127}"/>
              </a:ext>
            </a:extLst>
          </p:cNvPr>
          <p:cNvSpPr/>
          <p:nvPr/>
        </p:nvSpPr>
        <p:spPr>
          <a:xfrm>
            <a:off x="144000" y="1378757"/>
            <a:ext cx="8856000" cy="52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35757"/>
            <a:ext cx="61926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000" b="1" dirty="0">
                <a:solidFill>
                  <a:prstClr val="black"/>
                </a:solidFill>
              </a:rPr>
              <a:t>Cifras para toma de decisiones </a:t>
            </a:r>
            <a:r>
              <a:rPr lang="es-MX" sz="1800" b="1" dirty="0">
                <a:solidFill>
                  <a:prstClr val="black"/>
                </a:solidFill>
              </a:rPr>
              <a:t>(EEFF auditados 2023)</a:t>
            </a:r>
            <a:br>
              <a:rPr lang="es-MX" b="1" dirty="0">
                <a:solidFill>
                  <a:prstClr val="black"/>
                </a:solidFill>
              </a:rPr>
            </a:br>
            <a:r>
              <a:rPr lang="es-MX" sz="1800" b="1" i="1" dirty="0">
                <a:solidFill>
                  <a:prstClr val="black"/>
                </a:solidFill>
              </a:rPr>
              <a:t>Ingresos por margen&lt;Deuda + Costos</a:t>
            </a:r>
            <a:br>
              <a:rPr lang="es-MX" sz="1800" b="1" i="1" dirty="0">
                <a:solidFill>
                  <a:prstClr val="black"/>
                </a:solidFill>
              </a:rPr>
            </a:br>
            <a:r>
              <a:rPr lang="es-MX" sz="1800" b="1" i="1" dirty="0">
                <a:solidFill>
                  <a:prstClr val="black"/>
                </a:solidFill>
              </a:rPr>
              <a:t>Faltante: 139 MMUS$ anuales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AFB652-5CDE-9E73-F5B7-5C05DA499637}"/>
              </a:ext>
            </a:extLst>
          </p:cNvPr>
          <p:cNvSpPr txBox="1"/>
          <p:nvPr/>
        </p:nvSpPr>
        <p:spPr>
          <a:xfrm>
            <a:off x="144000" y="640775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lang="es-PE" sz="1100" dirty="0">
                <a:solidFill>
                  <a:prstClr val="black"/>
                </a:solidFill>
                <a:latin typeface="Calibri"/>
              </a:rPr>
              <a:t>Petroperu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CF253AF-A11A-389C-72EC-A6E15116B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035895"/>
              </p:ext>
            </p:extLst>
          </p:nvPr>
        </p:nvGraphicFramePr>
        <p:xfrm>
          <a:off x="1619672" y="18612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arcador de posición de imagen 3">
            <a:extLst>
              <a:ext uri="{FF2B5EF4-FFF2-40B4-BE49-F238E27FC236}">
                <a16:creationId xmlns:a16="http://schemas.microsoft.com/office/drawing/2014/main" id="{3AE67FF8-F27F-3B6B-B2B3-155BC8449E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5E80C7-C287-4ED8-8CCC-CBE05B318127}"/>
              </a:ext>
            </a:extLst>
          </p:cNvPr>
          <p:cNvSpPr/>
          <p:nvPr/>
        </p:nvSpPr>
        <p:spPr>
          <a:xfrm>
            <a:off x="144000" y="1378757"/>
            <a:ext cx="8856000" cy="52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35757"/>
            <a:ext cx="61926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b="1" dirty="0">
                <a:solidFill>
                  <a:prstClr val="black"/>
                </a:solidFill>
              </a:rPr>
              <a:t>Requerimientos Petroperu y el PGR 2024</a:t>
            </a:r>
            <a:endParaRPr lang="es-MX" sz="2400" b="1" dirty="0">
              <a:solidFill>
                <a:prstClr val="black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AFB652-5CDE-9E73-F5B7-5C05DA499637}"/>
              </a:ext>
            </a:extLst>
          </p:cNvPr>
          <p:cNvSpPr txBox="1"/>
          <p:nvPr/>
        </p:nvSpPr>
        <p:spPr>
          <a:xfrm>
            <a:off x="144000" y="640775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lang="es-PE" sz="1100" dirty="0">
                <a:solidFill>
                  <a:prstClr val="black"/>
                </a:solidFill>
                <a:latin typeface="Calibri"/>
              </a:rPr>
              <a:t>MEF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80AA19-103E-8BBD-6330-9DD42A971DB8}"/>
              </a:ext>
            </a:extLst>
          </p:cNvPr>
          <p:cNvGraphicFramePr/>
          <p:nvPr/>
        </p:nvGraphicFramePr>
        <p:xfrm>
          <a:off x="1524000" y="17722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Marcador de posición de imagen 3">
            <a:extLst>
              <a:ext uri="{FF2B5EF4-FFF2-40B4-BE49-F238E27FC236}">
                <a16:creationId xmlns:a16="http://schemas.microsoft.com/office/drawing/2014/main" id="{CAF1F475-92DD-385B-A0E2-538E34676B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Petroperú y su participación en zonas remotas</a:t>
            </a: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B7E5F8-49D0-C604-D7A3-E6E450902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50" y="1712890"/>
            <a:ext cx="8748480" cy="42363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5A8A7FA-FEE0-C722-729E-DB32AE5709EE}"/>
              </a:ext>
            </a:extLst>
          </p:cNvPr>
          <p:cNvSpPr txBox="1"/>
          <p:nvPr/>
        </p:nvSpPr>
        <p:spPr>
          <a:xfrm>
            <a:off x="165407" y="6453336"/>
            <a:ext cx="8089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Petroperú.</a:t>
            </a:r>
          </a:p>
        </p:txBody>
      </p:sp>
    </p:spTree>
    <p:extLst>
      <p:ext uri="{BB962C8B-B14F-4D97-AF65-F5344CB8AC3E}">
        <p14:creationId xmlns:p14="http://schemas.microsoft.com/office/powerpoint/2010/main" val="238974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5E80C7-C287-4ED8-8CCC-CBE05B318127}"/>
              </a:ext>
            </a:extLst>
          </p:cNvPr>
          <p:cNvSpPr/>
          <p:nvPr/>
        </p:nvSpPr>
        <p:spPr>
          <a:xfrm>
            <a:off x="117490" y="1378757"/>
            <a:ext cx="8856000" cy="52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35757"/>
            <a:ext cx="619268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400" b="1" dirty="0">
                <a:solidFill>
                  <a:prstClr val="black"/>
                </a:solidFill>
              </a:rPr>
              <a:t>Participación de </a:t>
            </a:r>
            <a:r>
              <a:rPr lang="es-MX" b="1" dirty="0">
                <a:solidFill>
                  <a:prstClr val="black"/>
                </a:solidFill>
              </a:rPr>
              <a:t>zonas alejadas </a:t>
            </a:r>
            <a:br>
              <a:rPr lang="es-MX" b="1" dirty="0">
                <a:solidFill>
                  <a:prstClr val="black"/>
                </a:solidFill>
              </a:rPr>
            </a:br>
            <a:r>
              <a:rPr lang="es-MX" b="1" dirty="0">
                <a:solidFill>
                  <a:prstClr val="black"/>
                </a:solidFill>
              </a:rPr>
              <a:t>en demanda nacional de combustibles</a:t>
            </a:r>
            <a:br>
              <a:rPr lang="es-MX" b="1" dirty="0">
                <a:solidFill>
                  <a:prstClr val="black"/>
                </a:solidFill>
              </a:rPr>
            </a:br>
            <a:r>
              <a:rPr lang="es-MX" sz="1800" b="1" i="1" dirty="0">
                <a:solidFill>
                  <a:prstClr val="black"/>
                </a:solidFill>
              </a:rPr>
              <a:t>Loreto + Madre de Dios: 5.7% del total</a:t>
            </a:r>
            <a:endParaRPr lang="es-MX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9620AC9-3CBC-FE0B-9C4C-4E0984C3E366}"/>
              </a:ext>
            </a:extLst>
          </p:cNvPr>
          <p:cNvGraphicFramePr>
            <a:graphicFrameLocks noGrp="1"/>
          </p:cNvGraphicFramePr>
          <p:nvPr/>
        </p:nvGraphicFramePr>
        <p:xfrm>
          <a:off x="3148497" y="1881960"/>
          <a:ext cx="2847005" cy="799426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1272205">
                  <a:extLst>
                    <a:ext uri="{9D8B030D-6E8A-4147-A177-3AD203B41FA5}">
                      <a16:colId xmlns:a16="http://schemas.microsoft.com/office/drawing/2014/main" val="85380632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11817029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33296140"/>
                    </a:ext>
                  </a:extLst>
                </a:gridCol>
              </a:tblGrid>
              <a:tr h="399713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Demanda Total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Dic-22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Dic-23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760061791"/>
                  </a:ext>
                </a:extLst>
              </a:tr>
              <a:tr h="399713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MBPD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214.32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209.10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81520021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0956DD1-F2BC-3C22-0B8E-0C2298915442}"/>
              </a:ext>
            </a:extLst>
          </p:cNvPr>
          <p:cNvGraphicFramePr>
            <a:graphicFrameLocks noGrp="1"/>
          </p:cNvGraphicFramePr>
          <p:nvPr/>
        </p:nvGraphicFramePr>
        <p:xfrm>
          <a:off x="2846853" y="3184589"/>
          <a:ext cx="3450292" cy="29436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10573">
                  <a:extLst>
                    <a:ext uri="{9D8B030D-6E8A-4147-A177-3AD203B41FA5}">
                      <a16:colId xmlns:a16="http://schemas.microsoft.com/office/drawing/2014/main" val="1933986430"/>
                    </a:ext>
                  </a:extLst>
                </a:gridCol>
                <a:gridCol w="1037785">
                  <a:extLst>
                    <a:ext uri="{9D8B030D-6E8A-4147-A177-3AD203B41FA5}">
                      <a16:colId xmlns:a16="http://schemas.microsoft.com/office/drawing/2014/main" val="4197082820"/>
                    </a:ext>
                  </a:extLst>
                </a:gridCol>
                <a:gridCol w="901934">
                  <a:extLst>
                    <a:ext uri="{9D8B030D-6E8A-4147-A177-3AD203B41FA5}">
                      <a16:colId xmlns:a16="http://schemas.microsoft.com/office/drawing/2014/main" val="3111872651"/>
                    </a:ext>
                  </a:extLst>
                </a:gridCol>
              </a:tblGrid>
              <a:tr h="327071"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Galones por día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Dic-22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>
                          <a:effectLst/>
                        </a:rPr>
                        <a:t>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733298963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Demanda Total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9,001,529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100.0%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327163267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Amazonas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60,456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0.7%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4155306551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Apurímac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184,588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2.1%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315195362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Huancavelica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26,656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0.3%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291844719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Loreto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247,681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2.8%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58944038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Madre de Dios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265,346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2.9%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457052429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San Martín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132,498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1.5%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4144958186"/>
                  </a:ext>
                </a:extLst>
              </a:tr>
              <a:tr h="327071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Ucayali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166,282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1.8%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54713459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1AFB652-5CDE-9E73-F5B7-5C05DA499637}"/>
              </a:ext>
            </a:extLst>
          </p:cNvPr>
          <p:cNvSpPr txBox="1"/>
          <p:nvPr/>
        </p:nvSpPr>
        <p:spPr>
          <a:xfrm>
            <a:off x="144000" y="6407750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Fuente: Osinergmin.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122F5B09-6151-6F31-4D43-432736D00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0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VI. CONCLUSIONES</a:t>
            </a: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00AB0B-4963-5822-2FE7-4E9C71A5BA64}"/>
              </a:ext>
            </a:extLst>
          </p:cNvPr>
          <p:cNvSpPr txBox="1"/>
          <p:nvPr/>
        </p:nvSpPr>
        <p:spPr>
          <a:xfrm>
            <a:off x="3851920" y="69269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El petróleo y su uso en el Perú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939873A-3CCF-AF8A-885C-9D9E4D729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37221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109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ED6371-C751-335E-3424-E328A53B4AE4}"/>
              </a:ext>
            </a:extLst>
          </p:cNvPr>
          <p:cNvSpPr txBox="1"/>
          <p:nvPr/>
        </p:nvSpPr>
        <p:spPr>
          <a:xfrm>
            <a:off x="4067944" y="54821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C6CE6A-C5B9-E7BF-53A9-DF1A7C5B7C8C}"/>
              </a:ext>
            </a:extLst>
          </p:cNvPr>
          <p:cNvSpPr txBox="1"/>
          <p:nvPr/>
        </p:nvSpPr>
        <p:spPr>
          <a:xfrm>
            <a:off x="899592" y="1691210"/>
            <a:ext cx="6552728" cy="3693319"/>
          </a:xfrm>
          <a:prstGeom prst="rect">
            <a:avLst/>
          </a:prstGeom>
          <a:solidFill>
            <a:schemeClr val="bg2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b="1" dirty="0"/>
              <a:t>Los combustibles líquidos derivados del petróleo han tenido disminución severa por el uso del GN sobre todo en el sector vehicular y el desplazamiento de residuales en la industria</a:t>
            </a:r>
          </a:p>
          <a:p>
            <a:pPr marL="342900" indent="-342900">
              <a:buAutoNum type="arabicPeriod"/>
            </a:pPr>
            <a:r>
              <a:rPr lang="es-PE" b="1" dirty="0"/>
              <a:t>Solo el diésel y el GLP han tenido un crecimiento sostenido</a:t>
            </a:r>
          </a:p>
          <a:p>
            <a:pPr marL="342900" indent="-342900">
              <a:buAutoNum type="arabicPeriod"/>
            </a:pPr>
            <a:r>
              <a:rPr lang="es-PE" b="1" dirty="0"/>
              <a:t>La actividad exploratoria y la inversión en exploración ha caído a mínimos insostenibles</a:t>
            </a:r>
          </a:p>
          <a:p>
            <a:pPr marL="342900" indent="-342900">
              <a:buAutoNum type="arabicPeriod"/>
            </a:pPr>
            <a:r>
              <a:rPr lang="es-PE" b="1" dirty="0"/>
              <a:t>Las reservas de GN para consumo interno solo tienen un horizonte de 18 años y las de exportación llegarán al 2031.</a:t>
            </a:r>
          </a:p>
          <a:p>
            <a:pPr marL="342900" indent="-342900">
              <a:buAutoNum type="arabicPeriod"/>
            </a:pPr>
            <a:r>
              <a:rPr lang="es-PE" b="1" dirty="0"/>
              <a:t>Los combustibles líquidos producidos con crudo nacional solo representan el 4.1% de la demanda nacional de energía</a:t>
            </a:r>
          </a:p>
          <a:p>
            <a:pPr marL="342900" indent="-342900">
              <a:buAutoNum type="arabicPeriod"/>
            </a:pPr>
            <a:r>
              <a:rPr lang="es-PE" b="1" dirty="0"/>
              <a:t>En esas condiciones no se puede predicar de soberanía energética, más aún cuando la petrolera estatal pasa por una severa crisis financiera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CF5A3F-D04A-87DB-0C83-0AE0F2C8CEE9}"/>
              </a:ext>
            </a:extLst>
          </p:cNvPr>
          <p:cNvSpPr txBox="1"/>
          <p:nvPr/>
        </p:nvSpPr>
        <p:spPr>
          <a:xfrm>
            <a:off x="939680" y="5586083"/>
            <a:ext cx="65527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Es indispensable la promoción de exploración con información que exhiba expectativas de hallazgos y sin sesgos estatistas</a:t>
            </a:r>
          </a:p>
        </p:txBody>
      </p:sp>
    </p:spTree>
    <p:extLst>
      <p:ext uri="{BB962C8B-B14F-4D97-AF65-F5344CB8AC3E}">
        <p14:creationId xmlns:p14="http://schemas.microsoft.com/office/powerpoint/2010/main" val="99706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I. DEMANDA DE COMBUSTIBLES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I.1. Combustibles líquidos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9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000" y="1382967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A9A66F-4FA6-53BF-AFED-9A77E38BF752}"/>
              </a:ext>
            </a:extLst>
          </p:cNvPr>
          <p:cNvSpPr txBox="1"/>
          <p:nvPr/>
        </p:nvSpPr>
        <p:spPr>
          <a:xfrm>
            <a:off x="3131840" y="516686"/>
            <a:ext cx="48965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Demanda nacional año 2023</a:t>
            </a:r>
          </a:p>
          <a:p>
            <a:r>
              <a:rPr lang="es-PE" sz="1600" b="1" i="1" dirty="0"/>
              <a:t>Diésel el combustible de mayor consumo: 64%  </a:t>
            </a:r>
          </a:p>
          <a:p>
            <a:r>
              <a:rPr lang="es-PE" sz="1600" b="1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461BDF-5B9F-D064-9BB9-4A0B96688F7D}"/>
              </a:ext>
            </a:extLst>
          </p:cNvPr>
          <p:cNvSpPr txBox="1"/>
          <p:nvPr/>
        </p:nvSpPr>
        <p:spPr>
          <a:xfrm>
            <a:off x="2026032" y="1861278"/>
            <a:ext cx="48965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/>
              <a:t>Demanda nacional (sin GLP): 200 MBD (100%)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7EED85-B782-C684-7B31-8E1C0C32CB6D}"/>
              </a:ext>
            </a:extLst>
          </p:cNvPr>
          <p:cNvSpPr txBox="1"/>
          <p:nvPr/>
        </p:nvSpPr>
        <p:spPr>
          <a:xfrm>
            <a:off x="2051720" y="27089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4658BB-E2DE-277C-6B3E-C33C2E2EACA9}"/>
              </a:ext>
            </a:extLst>
          </p:cNvPr>
          <p:cNvSpPr txBox="1"/>
          <p:nvPr/>
        </p:nvSpPr>
        <p:spPr>
          <a:xfrm>
            <a:off x="1475656" y="266320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11062A5-B2C9-F2DA-90C3-C17AA61CC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079002"/>
              </p:ext>
            </p:extLst>
          </p:nvPr>
        </p:nvGraphicFramePr>
        <p:xfrm>
          <a:off x="1512168" y="17934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441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I.</a:t>
            </a:r>
            <a:r>
              <a:rPr lang="es-MX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Diesel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id="{52F51727-9ED8-47DB-AFC8-F556FD80C69A}"/>
              </a:ext>
            </a:extLst>
          </p:cNvPr>
          <p:cNvSpPr txBox="1">
            <a:spLocks/>
          </p:cNvSpPr>
          <p:nvPr/>
        </p:nvSpPr>
        <p:spPr>
          <a:xfrm>
            <a:off x="2771800" y="176765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Demanda de Diésel 1996-2023 (MBD)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i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Crecimiento sostenido de 3.5% anual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D64BD9-412C-EE5B-4BBD-7953EAB789B6}"/>
              </a:ext>
            </a:extLst>
          </p:cNvPr>
          <p:cNvSpPr/>
          <p:nvPr/>
        </p:nvSpPr>
        <p:spPr>
          <a:xfrm>
            <a:off x="144771" y="1353235"/>
            <a:ext cx="8856000" cy="532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BB1031-51C9-B5C0-ADCE-897E8F9E74B1}"/>
              </a:ext>
            </a:extLst>
          </p:cNvPr>
          <p:cNvSpPr txBox="1"/>
          <p:nvPr/>
        </p:nvSpPr>
        <p:spPr>
          <a:xfrm>
            <a:off x="150531" y="6407750"/>
            <a:ext cx="8089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100" dirty="0"/>
              <a:t>Fuente: Osinergmin</a:t>
            </a: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3F11892-60D0-D4A8-B2AE-3E577B2C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4983" r="84622" b="80472"/>
          <a:stretch/>
        </p:blipFill>
        <p:spPr>
          <a:xfrm>
            <a:off x="8276411" y="6202384"/>
            <a:ext cx="688077" cy="4320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4114D4-35E9-488C-C401-7A6E8AEF0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13" y="1404469"/>
            <a:ext cx="1195911" cy="49048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FC33E78-18B3-48E0-BF40-85D85EE66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60" y="2132856"/>
            <a:ext cx="7524328" cy="37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2987824" y="5570190"/>
            <a:ext cx="5938564" cy="792088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I.</a:t>
            </a:r>
            <a:r>
              <a:rPr lang="es-MX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 GLP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B2F282B5-B632-E285-7A49-0EB54DE5E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387" r="75606" b="71178"/>
          <a:stretch/>
        </p:blipFill>
        <p:spPr>
          <a:xfrm>
            <a:off x="7591224" y="404664"/>
            <a:ext cx="1359716" cy="8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4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97509</TotalTime>
  <Words>1259</Words>
  <Application>Microsoft Office PowerPoint</Application>
  <PresentationFormat>Presentación en pantalla (4:3)</PresentationFormat>
  <Paragraphs>309</Paragraphs>
  <Slides>30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Tema de Office</vt:lpstr>
      <vt:lpstr>1_Tema de Office</vt:lpstr>
      <vt:lpstr>ANÁLISIS DEL FUTURO HIDROCARBURÍFERO  EN EL PERÚ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Producción fiscalizada LGN 56, 57 Y 88 Período: 2014 – 2023 GLP = 50% LGN: 37.86 MBD</vt:lpstr>
      <vt:lpstr>Lote 56: Producción y reservas Período: 2010 – 2023 Hay reservas solo hasta 2031</vt:lpstr>
      <vt:lpstr>Lote 88: Producción y reservas Período: 2010 – 2023 Hay reservas para solo 18 años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Cifras para toma de decisiones (EEFF auditados 2023) Ingresos por margen&lt;Deuda + Costos Faltante: 139 MMUS$ anuales</vt:lpstr>
      <vt:lpstr>Requerimientos Petroperu y el PGR 2024</vt:lpstr>
      <vt:lpstr>Presentación de PowerPoint</vt:lpstr>
      <vt:lpstr>Participación de zonas alejadas  en demanda nacional de combustibles Loreto + Madre de Dios: 5.7% del total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Expomina 2024</dc:title>
  <dc:creator>Angel Ortiz;Meyzhu Chung</dc:creator>
  <cp:lastModifiedBy>Renzo Hernandez</cp:lastModifiedBy>
  <cp:revision>2542</cp:revision>
  <dcterms:created xsi:type="dcterms:W3CDTF">2012-07-31T01:56:31Z</dcterms:created>
  <dcterms:modified xsi:type="dcterms:W3CDTF">2024-09-03T04:28:53Z</dcterms:modified>
</cp:coreProperties>
</file>